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1"/>
  </p:notesMasterIdLst>
  <p:sldIdLst>
    <p:sldId id="256" r:id="rId2"/>
    <p:sldId id="258" r:id="rId3"/>
    <p:sldId id="291" r:id="rId4"/>
    <p:sldId id="261" r:id="rId5"/>
    <p:sldId id="262" r:id="rId6"/>
    <p:sldId id="263" r:id="rId7"/>
    <p:sldId id="264" r:id="rId8"/>
    <p:sldId id="266" r:id="rId9"/>
    <p:sldId id="260" r:id="rId10"/>
    <p:sldId id="267" r:id="rId11"/>
    <p:sldId id="265" r:id="rId12"/>
    <p:sldId id="268" r:id="rId13"/>
    <p:sldId id="269" r:id="rId14"/>
    <p:sldId id="270" r:id="rId15"/>
    <p:sldId id="271" r:id="rId16"/>
    <p:sldId id="272" r:id="rId17"/>
    <p:sldId id="29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90" r:id="rId33"/>
    <p:sldId id="287" r:id="rId34"/>
    <p:sldId id="288" r:id="rId35"/>
    <p:sldId id="289" r:id="rId36"/>
    <p:sldId id="293" r:id="rId37"/>
    <p:sldId id="294" r:id="rId38"/>
    <p:sldId id="295" r:id="rId39"/>
    <p:sldId id="257" r:id="rId40"/>
  </p:sldIdLst>
  <p:sldSz cx="12192000" cy="6858000"/>
  <p:notesSz cx="6858000" cy="9144000"/>
  <p:defaultTextStyle>
    <a:defPPr>
      <a:defRPr lang="en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590BE3E-0CF7-BE4B-ADD3-B39F31821066}" v="87" dt="2022-04-27T06:51:26.62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962"/>
    <p:restoredTop sz="95774"/>
  </p:normalViewPr>
  <p:slideViewPr>
    <p:cSldViewPr snapToGrid="0" snapToObjects="1">
      <p:cViewPr varScale="1">
        <p:scale>
          <a:sx n="116" d="100"/>
          <a:sy n="116" d="100"/>
        </p:scale>
        <p:origin x="56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47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etr Jeřábek" userId="c816e38f-fe2e-4925-909d-33deb06d0204" providerId="ADAL" clId="{2590BE3E-0CF7-BE4B-ADD3-B39F31821066}"/>
    <pc:docChg chg="undo custSel addSld delSld modSld">
      <pc:chgData name="Petr Jeřábek" userId="c816e38f-fe2e-4925-909d-33deb06d0204" providerId="ADAL" clId="{2590BE3E-0CF7-BE4B-ADD3-B39F31821066}" dt="2022-04-27T06:51:48.150" v="127" actId="478"/>
      <pc:docMkLst>
        <pc:docMk/>
      </pc:docMkLst>
      <pc:sldChg chg="modSp">
        <pc:chgData name="Petr Jeřábek" userId="c816e38f-fe2e-4925-909d-33deb06d0204" providerId="ADAL" clId="{2590BE3E-0CF7-BE4B-ADD3-B39F31821066}" dt="2022-04-25T17:54:20.819" v="1" actId="1076"/>
        <pc:sldMkLst>
          <pc:docMk/>
          <pc:sldMk cId="303034186" sldId="256"/>
        </pc:sldMkLst>
        <pc:picChg chg="mod">
          <ac:chgData name="Petr Jeřábek" userId="c816e38f-fe2e-4925-909d-33deb06d0204" providerId="ADAL" clId="{2590BE3E-0CF7-BE4B-ADD3-B39F31821066}" dt="2022-04-25T17:54:20.819" v="1" actId="1076"/>
          <ac:picMkLst>
            <pc:docMk/>
            <pc:sldMk cId="303034186" sldId="256"/>
            <ac:picMk id="1026" creationId="{1D066FBF-1030-3582-D999-CCF39081ABA8}"/>
          </ac:picMkLst>
        </pc:picChg>
      </pc:sldChg>
      <pc:sldChg chg="modSp">
        <pc:chgData name="Petr Jeřábek" userId="c816e38f-fe2e-4925-909d-33deb06d0204" providerId="ADAL" clId="{2590BE3E-0CF7-BE4B-ADD3-B39F31821066}" dt="2022-04-25T17:54:27.527" v="3" actId="1076"/>
        <pc:sldMkLst>
          <pc:docMk/>
          <pc:sldMk cId="1019266753" sldId="258"/>
        </pc:sldMkLst>
        <pc:picChg chg="mod">
          <ac:chgData name="Petr Jeřábek" userId="c816e38f-fe2e-4925-909d-33deb06d0204" providerId="ADAL" clId="{2590BE3E-0CF7-BE4B-ADD3-B39F31821066}" dt="2022-04-25T17:54:27.527" v="3" actId="1076"/>
          <ac:picMkLst>
            <pc:docMk/>
            <pc:sldMk cId="1019266753" sldId="258"/>
            <ac:picMk id="2052" creationId="{6BA9A497-4583-5986-E11E-9F8ED82CED94}"/>
          </ac:picMkLst>
        </pc:picChg>
      </pc:sldChg>
      <pc:sldChg chg="del">
        <pc:chgData name="Petr Jeřábek" userId="c816e38f-fe2e-4925-909d-33deb06d0204" providerId="ADAL" clId="{2590BE3E-0CF7-BE4B-ADD3-B39F31821066}" dt="2022-04-27T06:50:28.674" v="113" actId="2696"/>
        <pc:sldMkLst>
          <pc:docMk/>
          <pc:sldMk cId="2898594506" sldId="259"/>
        </pc:sldMkLst>
      </pc:sldChg>
      <pc:sldChg chg="modSp mod">
        <pc:chgData name="Petr Jeřábek" userId="c816e38f-fe2e-4925-909d-33deb06d0204" providerId="ADAL" clId="{2590BE3E-0CF7-BE4B-ADD3-B39F31821066}" dt="2022-04-26T13:05:12.048" v="38" actId="20577"/>
        <pc:sldMkLst>
          <pc:docMk/>
          <pc:sldMk cId="589398990" sldId="265"/>
        </pc:sldMkLst>
        <pc:spChg chg="mod">
          <ac:chgData name="Petr Jeřábek" userId="c816e38f-fe2e-4925-909d-33deb06d0204" providerId="ADAL" clId="{2590BE3E-0CF7-BE4B-ADD3-B39F31821066}" dt="2022-04-26T13:05:12.048" v="38" actId="20577"/>
          <ac:spMkLst>
            <pc:docMk/>
            <pc:sldMk cId="589398990" sldId="265"/>
            <ac:spMk id="3" creationId="{DA36DC45-8E73-EA9E-E1E0-43BBDE98B266}"/>
          </ac:spMkLst>
        </pc:spChg>
      </pc:sldChg>
      <pc:sldChg chg="modSp mod">
        <pc:chgData name="Petr Jeřábek" userId="c816e38f-fe2e-4925-909d-33deb06d0204" providerId="ADAL" clId="{2590BE3E-0CF7-BE4B-ADD3-B39F31821066}" dt="2022-04-26T13:07:53.356" v="67" actId="207"/>
        <pc:sldMkLst>
          <pc:docMk/>
          <pc:sldMk cId="2751320386" sldId="269"/>
        </pc:sldMkLst>
        <pc:spChg chg="mod">
          <ac:chgData name="Petr Jeřábek" userId="c816e38f-fe2e-4925-909d-33deb06d0204" providerId="ADAL" clId="{2590BE3E-0CF7-BE4B-ADD3-B39F31821066}" dt="2022-04-26T13:07:53.356" v="67" actId="207"/>
          <ac:spMkLst>
            <pc:docMk/>
            <pc:sldMk cId="2751320386" sldId="269"/>
            <ac:spMk id="3" creationId="{0948EEA0-D076-F84B-0D47-BFF28E464D80}"/>
          </ac:spMkLst>
        </pc:spChg>
      </pc:sldChg>
      <pc:sldChg chg="modSp mod">
        <pc:chgData name="Petr Jeřábek" userId="c816e38f-fe2e-4925-909d-33deb06d0204" providerId="ADAL" clId="{2590BE3E-0CF7-BE4B-ADD3-B39F31821066}" dt="2022-04-26T13:11:32.768" v="112" actId="20577"/>
        <pc:sldMkLst>
          <pc:docMk/>
          <pc:sldMk cId="3019352448" sldId="275"/>
        </pc:sldMkLst>
        <pc:spChg chg="mod">
          <ac:chgData name="Petr Jeřábek" userId="c816e38f-fe2e-4925-909d-33deb06d0204" providerId="ADAL" clId="{2590BE3E-0CF7-BE4B-ADD3-B39F31821066}" dt="2022-04-26T13:11:32.768" v="112" actId="20577"/>
          <ac:spMkLst>
            <pc:docMk/>
            <pc:sldMk cId="3019352448" sldId="275"/>
            <ac:spMk id="3" creationId="{8A7DCD79-CBFF-8935-BD17-675A9B76E13A}"/>
          </ac:spMkLst>
        </pc:spChg>
      </pc:sldChg>
      <pc:sldChg chg="modSp">
        <pc:chgData name="Petr Jeřábek" userId="c816e38f-fe2e-4925-909d-33deb06d0204" providerId="ADAL" clId="{2590BE3E-0CF7-BE4B-ADD3-B39F31821066}" dt="2022-04-26T13:10:40.660" v="102" actId="20577"/>
        <pc:sldMkLst>
          <pc:docMk/>
          <pc:sldMk cId="1582289496" sldId="277"/>
        </pc:sldMkLst>
        <pc:spChg chg="mod">
          <ac:chgData name="Petr Jeřábek" userId="c816e38f-fe2e-4925-909d-33deb06d0204" providerId="ADAL" clId="{2590BE3E-0CF7-BE4B-ADD3-B39F31821066}" dt="2022-04-26T13:10:40.660" v="102" actId="20577"/>
          <ac:spMkLst>
            <pc:docMk/>
            <pc:sldMk cId="1582289496" sldId="277"/>
            <ac:spMk id="3" creationId="{DC2487B1-92B0-5575-348B-B9F08F638203}"/>
          </ac:spMkLst>
        </pc:spChg>
      </pc:sldChg>
      <pc:sldChg chg="modSp mod">
        <pc:chgData name="Petr Jeřábek" userId="c816e38f-fe2e-4925-909d-33deb06d0204" providerId="ADAL" clId="{2590BE3E-0CF7-BE4B-ADD3-B39F31821066}" dt="2022-04-25T17:54:46.562" v="5" actId="1076"/>
        <pc:sldMkLst>
          <pc:docMk/>
          <pc:sldMk cId="3502673772" sldId="289"/>
        </pc:sldMkLst>
        <pc:picChg chg="mod">
          <ac:chgData name="Petr Jeřábek" userId="c816e38f-fe2e-4925-909d-33deb06d0204" providerId="ADAL" clId="{2590BE3E-0CF7-BE4B-ADD3-B39F31821066}" dt="2022-04-25T17:54:46.562" v="5" actId="1076"/>
          <ac:picMkLst>
            <pc:docMk/>
            <pc:sldMk cId="3502673772" sldId="289"/>
            <ac:picMk id="5" creationId="{E0FDC3F4-41D0-0141-239A-8E5F132068EC}"/>
          </ac:picMkLst>
        </pc:picChg>
      </pc:sldChg>
      <pc:sldChg chg="modSp new del mod">
        <pc:chgData name="Petr Jeřábek" userId="c816e38f-fe2e-4925-909d-33deb06d0204" providerId="ADAL" clId="{2590BE3E-0CF7-BE4B-ADD3-B39F31821066}" dt="2022-04-25T17:58:29.931" v="15" actId="2696"/>
        <pc:sldMkLst>
          <pc:docMk/>
          <pc:sldMk cId="4259590249" sldId="290"/>
        </pc:sldMkLst>
        <pc:spChg chg="mod">
          <ac:chgData name="Petr Jeřábek" userId="c816e38f-fe2e-4925-909d-33deb06d0204" providerId="ADAL" clId="{2590BE3E-0CF7-BE4B-ADD3-B39F31821066}" dt="2022-04-25T17:58:09.751" v="14" actId="20577"/>
          <ac:spMkLst>
            <pc:docMk/>
            <pc:sldMk cId="4259590249" sldId="290"/>
            <ac:spMk id="2" creationId="{F7378B98-6D27-8451-A2A6-921E2DE5FC07}"/>
          </ac:spMkLst>
        </pc:spChg>
      </pc:sldChg>
      <pc:sldChg chg="addSp delSp modSp mod">
        <pc:chgData name="Petr Jeřábek" userId="c816e38f-fe2e-4925-909d-33deb06d0204" providerId="ADAL" clId="{2590BE3E-0CF7-BE4B-ADD3-B39F31821066}" dt="2022-04-27T06:51:48.150" v="127" actId="478"/>
        <pc:sldMkLst>
          <pc:docMk/>
          <pc:sldMk cId="3311917666" sldId="294"/>
        </pc:sldMkLst>
        <pc:spChg chg="mod">
          <ac:chgData name="Petr Jeřábek" userId="c816e38f-fe2e-4925-909d-33deb06d0204" providerId="ADAL" clId="{2590BE3E-0CF7-BE4B-ADD3-B39F31821066}" dt="2022-04-27T06:51:27.608" v="122" actId="20577"/>
          <ac:spMkLst>
            <pc:docMk/>
            <pc:sldMk cId="3311917666" sldId="294"/>
            <ac:spMk id="2" creationId="{E48D7906-825A-47E3-A156-D53D5F1D41F2}"/>
          </ac:spMkLst>
        </pc:spChg>
        <pc:spChg chg="add del mod">
          <ac:chgData name="Petr Jeřábek" userId="c816e38f-fe2e-4925-909d-33deb06d0204" providerId="ADAL" clId="{2590BE3E-0CF7-BE4B-ADD3-B39F31821066}" dt="2022-04-27T06:51:48.150" v="127" actId="478"/>
          <ac:spMkLst>
            <pc:docMk/>
            <pc:sldMk cId="3311917666" sldId="294"/>
            <ac:spMk id="3" creationId="{8B30E9D0-F5D0-4C00-8C66-6EF9D3BA30B9}"/>
          </ac:spMkLst>
        </pc:spChg>
        <pc:spChg chg="add del mod">
          <ac:chgData name="Petr Jeřábek" userId="c816e38f-fe2e-4925-909d-33deb06d0204" providerId="ADAL" clId="{2590BE3E-0CF7-BE4B-ADD3-B39F31821066}" dt="2022-04-27T06:51:48.150" v="127" actId="478"/>
          <ac:spMkLst>
            <pc:docMk/>
            <pc:sldMk cId="3311917666" sldId="294"/>
            <ac:spMk id="5" creationId="{138E4FC5-CB14-D2AA-7A8E-7ED71C4C1087}"/>
          </ac:spMkLst>
        </pc:spChg>
        <pc:picChg chg="mod">
          <ac:chgData name="Petr Jeřábek" userId="c816e38f-fe2e-4925-909d-33deb06d0204" providerId="ADAL" clId="{2590BE3E-0CF7-BE4B-ADD3-B39F31821066}" dt="2022-04-27T06:51:47.749" v="126" actId="1076"/>
          <ac:picMkLst>
            <pc:docMk/>
            <pc:sldMk cId="3311917666" sldId="294"/>
            <ac:picMk id="7" creationId="{6CF056F3-079A-4B98-B230-8D04C59A6548}"/>
          </ac:picMkLst>
        </pc:picChg>
      </pc:sldChg>
    </pc:docChg>
  </pc:docChgLst>
  <pc:docChgLst>
    <pc:chgData name="Petr Jeřábek" userId="c816e38f-fe2e-4925-909d-33deb06d0204" providerId="ADAL" clId="{7EA5C72D-64D5-43A0-9316-F087B1411D75}"/>
    <pc:docChg chg="undo custSel addSld delSld modSld sldOrd">
      <pc:chgData name="Petr Jeřábek" userId="c816e38f-fe2e-4925-909d-33deb06d0204" providerId="ADAL" clId="{7EA5C72D-64D5-43A0-9316-F087B1411D75}" dt="2022-04-25T18:53:32.445" v="272" actId="26606"/>
      <pc:docMkLst>
        <pc:docMk/>
      </pc:docMkLst>
      <pc:sldChg chg="modSp mod">
        <pc:chgData name="Petr Jeřábek" userId="c816e38f-fe2e-4925-909d-33deb06d0204" providerId="ADAL" clId="{7EA5C72D-64D5-43A0-9316-F087B1411D75}" dt="2022-04-25T18:51:13.548" v="258" actId="27636"/>
        <pc:sldMkLst>
          <pc:docMk/>
          <pc:sldMk cId="2029226350" sldId="257"/>
        </pc:sldMkLst>
        <pc:spChg chg="mod">
          <ac:chgData name="Petr Jeřábek" userId="c816e38f-fe2e-4925-909d-33deb06d0204" providerId="ADAL" clId="{7EA5C72D-64D5-43A0-9316-F087B1411D75}" dt="2022-04-25T18:51:13.548" v="258" actId="27636"/>
          <ac:spMkLst>
            <pc:docMk/>
            <pc:sldMk cId="2029226350" sldId="257"/>
            <ac:spMk id="3" creationId="{FB0A35B2-35CA-911B-C870-B511B216C5A0}"/>
          </ac:spMkLst>
        </pc:spChg>
      </pc:sldChg>
      <pc:sldChg chg="modSp mod">
        <pc:chgData name="Petr Jeřábek" userId="c816e38f-fe2e-4925-909d-33deb06d0204" providerId="ADAL" clId="{7EA5C72D-64D5-43A0-9316-F087B1411D75}" dt="2022-04-25T18:42:27.192" v="128" actId="20577"/>
        <pc:sldMkLst>
          <pc:docMk/>
          <pc:sldMk cId="1019266753" sldId="258"/>
        </pc:sldMkLst>
        <pc:spChg chg="mod">
          <ac:chgData name="Petr Jeřábek" userId="c816e38f-fe2e-4925-909d-33deb06d0204" providerId="ADAL" clId="{7EA5C72D-64D5-43A0-9316-F087B1411D75}" dt="2022-04-25T18:42:27.192" v="128" actId="20577"/>
          <ac:spMkLst>
            <pc:docMk/>
            <pc:sldMk cId="1019266753" sldId="258"/>
            <ac:spMk id="3" creationId="{F732F388-1104-DDFB-274B-EF1F2F4255CE}"/>
          </ac:spMkLst>
        </pc:spChg>
      </pc:sldChg>
      <pc:sldChg chg="addSp delSp modSp mod setClrOvrMap">
        <pc:chgData name="Petr Jeřábek" userId="c816e38f-fe2e-4925-909d-33deb06d0204" providerId="ADAL" clId="{7EA5C72D-64D5-43A0-9316-F087B1411D75}" dt="2022-04-25T18:53:32.445" v="272" actId="26606"/>
        <pc:sldMkLst>
          <pc:docMk/>
          <pc:sldMk cId="3964643057" sldId="281"/>
        </pc:sldMkLst>
        <pc:spChg chg="mod">
          <ac:chgData name="Petr Jeřábek" userId="c816e38f-fe2e-4925-909d-33deb06d0204" providerId="ADAL" clId="{7EA5C72D-64D5-43A0-9316-F087B1411D75}" dt="2022-04-25T18:53:32.445" v="272" actId="26606"/>
          <ac:spMkLst>
            <pc:docMk/>
            <pc:sldMk cId="3964643057" sldId="281"/>
            <ac:spMk id="2" creationId="{E5377A81-D0CB-566F-8D3E-2347EC28BC58}"/>
          </ac:spMkLst>
        </pc:spChg>
        <pc:spChg chg="add del">
          <ac:chgData name="Petr Jeřábek" userId="c816e38f-fe2e-4925-909d-33deb06d0204" providerId="ADAL" clId="{7EA5C72D-64D5-43A0-9316-F087B1411D75}" dt="2022-04-25T18:53:32.445" v="272" actId="26606"/>
          <ac:spMkLst>
            <pc:docMk/>
            <pc:sldMk cId="3964643057" sldId="281"/>
            <ac:spMk id="71" creationId="{37C89E4B-3C9F-44B9-8B86-D9E3D112D8EC}"/>
          </ac:spMkLst>
        </pc:spChg>
        <pc:spChg chg="add del">
          <ac:chgData name="Petr Jeřábek" userId="c816e38f-fe2e-4925-909d-33deb06d0204" providerId="ADAL" clId="{7EA5C72D-64D5-43A0-9316-F087B1411D75}" dt="2022-04-25T18:53:17.411" v="267" actId="26606"/>
          <ac:spMkLst>
            <pc:docMk/>
            <pc:sldMk cId="3964643057" sldId="281"/>
            <ac:spMk id="135" creationId="{657F69E0-C4B0-4BEC-A689-4F8D877F05D4}"/>
          </ac:spMkLst>
        </pc:spChg>
        <pc:spChg chg="add del">
          <ac:chgData name="Petr Jeřábek" userId="c816e38f-fe2e-4925-909d-33deb06d0204" providerId="ADAL" clId="{7EA5C72D-64D5-43A0-9316-F087B1411D75}" dt="2022-04-25T18:53:17.411" v="267" actId="26606"/>
          <ac:spMkLst>
            <pc:docMk/>
            <pc:sldMk cId="3964643057" sldId="281"/>
            <ac:spMk id="137" creationId="{9F6380B4-6A1C-481E-8408-B4E6C75B9B81}"/>
          </ac:spMkLst>
        </pc:spChg>
        <pc:spChg chg="add del">
          <ac:chgData name="Petr Jeřábek" userId="c816e38f-fe2e-4925-909d-33deb06d0204" providerId="ADAL" clId="{7EA5C72D-64D5-43A0-9316-F087B1411D75}" dt="2022-04-25T18:53:26.496" v="269" actId="26606"/>
          <ac:spMkLst>
            <pc:docMk/>
            <pc:sldMk cId="3964643057" sldId="281"/>
            <ac:spMk id="17412" creationId="{A6EFC7BB-64AE-45E4-90F7-BA062F86E73A}"/>
          </ac:spMkLst>
        </pc:spChg>
        <pc:spChg chg="add del">
          <ac:chgData name="Petr Jeřábek" userId="c816e38f-fe2e-4925-909d-33deb06d0204" providerId="ADAL" clId="{7EA5C72D-64D5-43A0-9316-F087B1411D75}" dt="2022-04-25T18:53:26.496" v="269" actId="26606"/>
          <ac:spMkLst>
            <pc:docMk/>
            <pc:sldMk cId="3964643057" sldId="281"/>
            <ac:spMk id="17413" creationId="{9FB5B51E-2110-4BFE-90CE-A5C01B4839C4}"/>
          </ac:spMkLst>
        </pc:spChg>
        <pc:spChg chg="add del">
          <ac:chgData name="Petr Jeřábek" userId="c816e38f-fe2e-4925-909d-33deb06d0204" providerId="ADAL" clId="{7EA5C72D-64D5-43A0-9316-F087B1411D75}" dt="2022-04-25T18:53:32.443" v="271" actId="26606"/>
          <ac:spMkLst>
            <pc:docMk/>
            <pc:sldMk cId="3964643057" sldId="281"/>
            <ac:spMk id="17415" creationId="{3A930249-8242-4E2B-AF17-C01826488321}"/>
          </ac:spMkLst>
        </pc:spChg>
        <pc:spChg chg="add del">
          <ac:chgData name="Petr Jeřábek" userId="c816e38f-fe2e-4925-909d-33deb06d0204" providerId="ADAL" clId="{7EA5C72D-64D5-43A0-9316-F087B1411D75}" dt="2022-04-25T18:53:32.443" v="271" actId="26606"/>
          <ac:spMkLst>
            <pc:docMk/>
            <pc:sldMk cId="3964643057" sldId="281"/>
            <ac:spMk id="17416" creationId="{A5BDD999-C5E1-4B3E-A710-768673819165}"/>
          </ac:spMkLst>
        </pc:spChg>
        <pc:picChg chg="mod ord">
          <ac:chgData name="Petr Jeřábek" userId="c816e38f-fe2e-4925-909d-33deb06d0204" providerId="ADAL" clId="{7EA5C72D-64D5-43A0-9316-F087B1411D75}" dt="2022-04-25T18:53:32.445" v="272" actId="26606"/>
          <ac:picMkLst>
            <pc:docMk/>
            <pc:sldMk cId="3964643057" sldId="281"/>
            <ac:picMk id="17410" creationId="{B73B15E5-3330-4D69-426A-B75C60C83EAF}"/>
          </ac:picMkLst>
        </pc:picChg>
        <pc:cxnChg chg="add del">
          <ac:chgData name="Petr Jeřábek" userId="c816e38f-fe2e-4925-909d-33deb06d0204" providerId="ADAL" clId="{7EA5C72D-64D5-43A0-9316-F087B1411D75}" dt="2022-04-25T18:53:32.445" v="272" actId="26606"/>
          <ac:cxnSpMkLst>
            <pc:docMk/>
            <pc:sldMk cId="3964643057" sldId="281"/>
            <ac:cxnSpMk id="73" creationId="{AA2EAA10-076F-46BD-8F0F-B9A2FB77A85C}"/>
          </ac:cxnSpMkLst>
        </pc:cxnChg>
        <pc:cxnChg chg="add del">
          <ac:chgData name="Petr Jeřábek" userId="c816e38f-fe2e-4925-909d-33deb06d0204" providerId="ADAL" clId="{7EA5C72D-64D5-43A0-9316-F087B1411D75}" dt="2022-04-25T18:53:32.445" v="272" actId="26606"/>
          <ac:cxnSpMkLst>
            <pc:docMk/>
            <pc:sldMk cId="3964643057" sldId="281"/>
            <ac:cxnSpMk id="75" creationId="{D891E407-403B-4764-86C9-33A56D3BCAA3}"/>
          </ac:cxnSpMkLst>
        </pc:cxnChg>
      </pc:sldChg>
      <pc:sldChg chg="mod modShow">
        <pc:chgData name="Petr Jeřábek" userId="c816e38f-fe2e-4925-909d-33deb06d0204" providerId="ADAL" clId="{7EA5C72D-64D5-43A0-9316-F087B1411D75}" dt="2022-04-25T18:06:13.105" v="4" actId="729"/>
        <pc:sldMkLst>
          <pc:docMk/>
          <pc:sldMk cId="3821802228" sldId="286"/>
        </pc:sldMkLst>
      </pc:sldChg>
      <pc:sldChg chg="addSp modSp mod setBg">
        <pc:chgData name="Petr Jeřábek" userId="c816e38f-fe2e-4925-909d-33deb06d0204" providerId="ADAL" clId="{7EA5C72D-64D5-43A0-9316-F087B1411D75}" dt="2022-04-25T18:27:32.796" v="110" actId="20577"/>
        <pc:sldMkLst>
          <pc:docMk/>
          <pc:sldMk cId="3502673772" sldId="289"/>
        </pc:sldMkLst>
        <pc:spChg chg="mod">
          <ac:chgData name="Petr Jeřábek" userId="c816e38f-fe2e-4925-909d-33deb06d0204" providerId="ADAL" clId="{7EA5C72D-64D5-43A0-9316-F087B1411D75}" dt="2022-04-25T18:27:32.796" v="110" actId="20577"/>
          <ac:spMkLst>
            <pc:docMk/>
            <pc:sldMk cId="3502673772" sldId="289"/>
            <ac:spMk id="2" creationId="{EA77E608-8FD2-F981-F431-EFAD6B56F9CE}"/>
          </ac:spMkLst>
        </pc:spChg>
        <pc:spChg chg="add">
          <ac:chgData name="Petr Jeřábek" userId="c816e38f-fe2e-4925-909d-33deb06d0204" providerId="ADAL" clId="{7EA5C72D-64D5-43A0-9316-F087B1411D75}" dt="2022-04-25T17:59:20.704" v="0" actId="26606"/>
          <ac:spMkLst>
            <pc:docMk/>
            <pc:sldMk cId="3502673772" sldId="289"/>
            <ac:spMk id="10" creationId="{2151139A-886F-4B97-8815-729AD3831BBD}"/>
          </ac:spMkLst>
        </pc:spChg>
        <pc:spChg chg="add">
          <ac:chgData name="Petr Jeřábek" userId="c816e38f-fe2e-4925-909d-33deb06d0204" providerId="ADAL" clId="{7EA5C72D-64D5-43A0-9316-F087B1411D75}" dt="2022-04-25T17:59:20.704" v="0" actId="26606"/>
          <ac:spMkLst>
            <pc:docMk/>
            <pc:sldMk cId="3502673772" sldId="289"/>
            <ac:spMk id="12" creationId="{AB5E08C4-8CDD-4623-A5B8-E998C6DEE3B7}"/>
          </ac:spMkLst>
        </pc:spChg>
        <pc:spChg chg="add">
          <ac:chgData name="Petr Jeřábek" userId="c816e38f-fe2e-4925-909d-33deb06d0204" providerId="ADAL" clId="{7EA5C72D-64D5-43A0-9316-F087B1411D75}" dt="2022-04-25T17:59:20.704" v="0" actId="26606"/>
          <ac:spMkLst>
            <pc:docMk/>
            <pc:sldMk cId="3502673772" sldId="289"/>
            <ac:spMk id="14" creationId="{AFFC87AC-C919-4FE5-BAC3-39509E001152}"/>
          </ac:spMkLst>
        </pc:spChg>
        <pc:spChg chg="add">
          <ac:chgData name="Petr Jeřábek" userId="c816e38f-fe2e-4925-909d-33deb06d0204" providerId="ADAL" clId="{7EA5C72D-64D5-43A0-9316-F087B1411D75}" dt="2022-04-25T17:59:20.704" v="0" actId="26606"/>
          <ac:spMkLst>
            <pc:docMk/>
            <pc:sldMk cId="3502673772" sldId="289"/>
            <ac:spMk id="16" creationId="{7D0659F6-0853-468D-B1B2-44FDBE98B80F}"/>
          </ac:spMkLst>
        </pc:spChg>
        <pc:spChg chg="add">
          <ac:chgData name="Petr Jeřábek" userId="c816e38f-fe2e-4925-909d-33deb06d0204" providerId="ADAL" clId="{7EA5C72D-64D5-43A0-9316-F087B1411D75}" dt="2022-04-25T17:59:20.704" v="0" actId="26606"/>
          <ac:spMkLst>
            <pc:docMk/>
            <pc:sldMk cId="3502673772" sldId="289"/>
            <ac:spMk id="18" creationId="{15F33878-D502-4FFA-8ACE-F2AECDB2A23F}"/>
          </ac:spMkLst>
        </pc:spChg>
        <pc:spChg chg="add">
          <ac:chgData name="Petr Jeřábek" userId="c816e38f-fe2e-4925-909d-33deb06d0204" providerId="ADAL" clId="{7EA5C72D-64D5-43A0-9316-F087B1411D75}" dt="2022-04-25T17:59:20.704" v="0" actId="26606"/>
          <ac:spMkLst>
            <pc:docMk/>
            <pc:sldMk cId="3502673772" sldId="289"/>
            <ac:spMk id="20" creationId="{977ACDD7-882D-4B81-A213-84C82B96B01E}"/>
          </ac:spMkLst>
        </pc:spChg>
        <pc:picChg chg="mod">
          <ac:chgData name="Petr Jeřábek" userId="c816e38f-fe2e-4925-909d-33deb06d0204" providerId="ADAL" clId="{7EA5C72D-64D5-43A0-9316-F087B1411D75}" dt="2022-04-25T17:59:27.398" v="1" actId="14100"/>
          <ac:picMkLst>
            <pc:docMk/>
            <pc:sldMk cId="3502673772" sldId="289"/>
            <ac:picMk id="4" creationId="{8ED8359C-709F-2ACD-F8E9-E2EA093D73CC}"/>
          </ac:picMkLst>
        </pc:picChg>
        <pc:picChg chg="mod">
          <ac:chgData name="Petr Jeřábek" userId="c816e38f-fe2e-4925-909d-33deb06d0204" providerId="ADAL" clId="{7EA5C72D-64D5-43A0-9316-F087B1411D75}" dt="2022-04-25T17:59:30.025" v="2" actId="14100"/>
          <ac:picMkLst>
            <pc:docMk/>
            <pc:sldMk cId="3502673772" sldId="289"/>
            <ac:picMk id="5" creationId="{E0FDC3F4-41D0-0141-239A-8E5F132068EC}"/>
          </ac:picMkLst>
        </pc:picChg>
      </pc:sldChg>
      <pc:sldChg chg="addSp delSp modSp new mod setBg">
        <pc:chgData name="Petr Jeřábek" userId="c816e38f-fe2e-4925-909d-33deb06d0204" providerId="ADAL" clId="{7EA5C72D-64D5-43A0-9316-F087B1411D75}" dt="2022-04-25T18:06:35.261" v="9" actId="14100"/>
        <pc:sldMkLst>
          <pc:docMk/>
          <pc:sldMk cId="2144613767" sldId="290"/>
        </pc:sldMkLst>
        <pc:spChg chg="del">
          <ac:chgData name="Petr Jeřábek" userId="c816e38f-fe2e-4925-909d-33deb06d0204" providerId="ADAL" clId="{7EA5C72D-64D5-43A0-9316-F087B1411D75}" dt="2022-04-25T18:06:27.824" v="7" actId="26606"/>
          <ac:spMkLst>
            <pc:docMk/>
            <pc:sldMk cId="2144613767" sldId="290"/>
            <ac:spMk id="2" creationId="{5E04E82D-605E-40BB-BDEA-1A936F45FF67}"/>
          </ac:spMkLst>
        </pc:spChg>
        <pc:spChg chg="del">
          <ac:chgData name="Petr Jeřábek" userId="c816e38f-fe2e-4925-909d-33deb06d0204" providerId="ADAL" clId="{7EA5C72D-64D5-43A0-9316-F087B1411D75}" dt="2022-04-25T18:06:21.200" v="6"/>
          <ac:spMkLst>
            <pc:docMk/>
            <pc:sldMk cId="2144613767" sldId="290"/>
            <ac:spMk id="3" creationId="{3D87C2A8-006B-4F7C-BF45-5435170C5E1B}"/>
          </ac:spMkLst>
        </pc:spChg>
        <pc:picChg chg="add mod">
          <ac:chgData name="Petr Jeřábek" userId="c816e38f-fe2e-4925-909d-33deb06d0204" providerId="ADAL" clId="{7EA5C72D-64D5-43A0-9316-F087B1411D75}" dt="2022-04-25T18:06:35.261" v="9" actId="14100"/>
          <ac:picMkLst>
            <pc:docMk/>
            <pc:sldMk cId="2144613767" sldId="290"/>
            <ac:picMk id="5" creationId="{32EF87C4-AEBE-4095-BFD7-E9B70973418F}"/>
          </ac:picMkLst>
        </pc:picChg>
      </pc:sldChg>
      <pc:sldChg chg="addSp delSp modSp new del mod setBg">
        <pc:chgData name="Petr Jeřábek" userId="c816e38f-fe2e-4925-909d-33deb06d0204" providerId="ADAL" clId="{7EA5C72D-64D5-43A0-9316-F087B1411D75}" dt="2022-04-25T18:18:30.302" v="62" actId="2696"/>
        <pc:sldMkLst>
          <pc:docMk/>
          <pc:sldMk cId="239082501" sldId="291"/>
        </pc:sldMkLst>
        <pc:spChg chg="mod ord">
          <ac:chgData name="Petr Jeřábek" userId="c816e38f-fe2e-4925-909d-33deb06d0204" providerId="ADAL" clId="{7EA5C72D-64D5-43A0-9316-F087B1411D75}" dt="2022-04-25T18:18:25.690" v="58" actId="26606"/>
          <ac:spMkLst>
            <pc:docMk/>
            <pc:sldMk cId="239082501" sldId="291"/>
            <ac:spMk id="2" creationId="{A7527F75-9809-4484-B9BB-054087BDD9A4}"/>
          </ac:spMkLst>
        </pc:spChg>
        <pc:spChg chg="del">
          <ac:chgData name="Petr Jeřábek" userId="c816e38f-fe2e-4925-909d-33deb06d0204" providerId="ADAL" clId="{7EA5C72D-64D5-43A0-9316-F087B1411D75}" dt="2022-04-25T18:17:35.590" v="46"/>
          <ac:spMkLst>
            <pc:docMk/>
            <pc:sldMk cId="239082501" sldId="291"/>
            <ac:spMk id="3" creationId="{D0B3D913-9568-494A-B40F-DDF63B19F21F}"/>
          </ac:spMkLst>
        </pc:spChg>
        <pc:spChg chg="add del mod">
          <ac:chgData name="Petr Jeřábek" userId="c816e38f-fe2e-4925-909d-33deb06d0204" providerId="ADAL" clId="{7EA5C72D-64D5-43A0-9316-F087B1411D75}" dt="2022-04-25T18:18:26.978" v="61" actId="478"/>
          <ac:spMkLst>
            <pc:docMk/>
            <pc:sldMk cId="239082501" sldId="291"/>
            <ac:spMk id="7" creationId="{A22C66EF-D5FD-4BFB-B671-81475D2411EF}"/>
          </ac:spMkLst>
        </pc:spChg>
        <pc:spChg chg="add del">
          <ac:chgData name="Petr Jeřábek" userId="c816e38f-fe2e-4925-909d-33deb06d0204" providerId="ADAL" clId="{7EA5C72D-64D5-43A0-9316-F087B1411D75}" dt="2022-04-25T18:18:10.954" v="50" actId="26606"/>
          <ac:spMkLst>
            <pc:docMk/>
            <pc:sldMk cId="239082501" sldId="291"/>
            <ac:spMk id="10" creationId="{37C89E4B-3C9F-44B9-8B86-D9E3D112D8EC}"/>
          </ac:spMkLst>
        </pc:spChg>
        <pc:spChg chg="add del">
          <ac:chgData name="Petr Jeřábek" userId="c816e38f-fe2e-4925-909d-33deb06d0204" providerId="ADAL" clId="{7EA5C72D-64D5-43A0-9316-F087B1411D75}" dt="2022-04-25T18:18:25.690" v="58" actId="26606"/>
          <ac:spMkLst>
            <pc:docMk/>
            <pc:sldMk cId="239082501" sldId="291"/>
            <ac:spMk id="11" creationId="{37C89E4B-3C9F-44B9-8B86-D9E3D112D8EC}"/>
          </ac:spMkLst>
        </pc:spChg>
        <pc:picChg chg="add del mod">
          <ac:chgData name="Petr Jeřábek" userId="c816e38f-fe2e-4925-909d-33deb06d0204" providerId="ADAL" clId="{7EA5C72D-64D5-43A0-9316-F087B1411D75}" dt="2022-04-25T18:18:26.978" v="61" actId="478"/>
          <ac:picMkLst>
            <pc:docMk/>
            <pc:sldMk cId="239082501" sldId="291"/>
            <ac:picMk id="5" creationId="{BAEDF518-6207-48BB-BF5C-167E1BB8ED69}"/>
          </ac:picMkLst>
        </pc:picChg>
        <pc:picChg chg="add del mod">
          <ac:chgData name="Petr Jeřábek" userId="c816e38f-fe2e-4925-909d-33deb06d0204" providerId="ADAL" clId="{7EA5C72D-64D5-43A0-9316-F087B1411D75}" dt="2022-04-25T18:18:26.392" v="60"/>
          <ac:picMkLst>
            <pc:docMk/>
            <pc:sldMk cId="239082501" sldId="291"/>
            <ac:picMk id="9" creationId="{D987A082-807F-44BE-9B73-396CE39FFEB3}"/>
          </ac:picMkLst>
        </pc:picChg>
        <pc:cxnChg chg="add del">
          <ac:chgData name="Petr Jeřábek" userId="c816e38f-fe2e-4925-909d-33deb06d0204" providerId="ADAL" clId="{7EA5C72D-64D5-43A0-9316-F087B1411D75}" dt="2022-04-25T18:18:10.954" v="50" actId="26606"/>
          <ac:cxnSpMkLst>
            <pc:docMk/>
            <pc:sldMk cId="239082501" sldId="291"/>
            <ac:cxnSpMk id="12" creationId="{AA2EAA10-076F-46BD-8F0F-B9A2FB77A85C}"/>
          </ac:cxnSpMkLst>
        </pc:cxnChg>
        <pc:cxnChg chg="add del">
          <ac:chgData name="Petr Jeřábek" userId="c816e38f-fe2e-4925-909d-33deb06d0204" providerId="ADAL" clId="{7EA5C72D-64D5-43A0-9316-F087B1411D75}" dt="2022-04-25T18:18:10.954" v="50" actId="26606"/>
          <ac:cxnSpMkLst>
            <pc:docMk/>
            <pc:sldMk cId="239082501" sldId="291"/>
            <ac:cxnSpMk id="14" creationId="{D891E407-403B-4764-86C9-33A56D3BCAA3}"/>
          </ac:cxnSpMkLst>
        </pc:cxnChg>
        <pc:cxnChg chg="add del">
          <ac:chgData name="Petr Jeřábek" userId="c816e38f-fe2e-4925-909d-33deb06d0204" providerId="ADAL" clId="{7EA5C72D-64D5-43A0-9316-F087B1411D75}" dt="2022-04-25T18:18:25.690" v="58" actId="26606"/>
          <ac:cxnSpMkLst>
            <pc:docMk/>
            <pc:sldMk cId="239082501" sldId="291"/>
            <ac:cxnSpMk id="16" creationId="{AA2EAA10-076F-46BD-8F0F-B9A2FB77A85C}"/>
          </ac:cxnSpMkLst>
        </pc:cxnChg>
        <pc:cxnChg chg="add del">
          <ac:chgData name="Petr Jeřábek" userId="c816e38f-fe2e-4925-909d-33deb06d0204" providerId="ADAL" clId="{7EA5C72D-64D5-43A0-9316-F087B1411D75}" dt="2022-04-25T18:18:25.690" v="58" actId="26606"/>
          <ac:cxnSpMkLst>
            <pc:docMk/>
            <pc:sldMk cId="239082501" sldId="291"/>
            <ac:cxnSpMk id="18" creationId="{D891E407-403B-4764-86C9-33A56D3BCAA3}"/>
          </ac:cxnSpMkLst>
        </pc:cxnChg>
      </pc:sldChg>
      <pc:sldChg chg="addSp delSp modSp new mod setBg setClrOvrMap">
        <pc:chgData name="Petr Jeřábek" userId="c816e38f-fe2e-4925-909d-33deb06d0204" providerId="ADAL" clId="{7EA5C72D-64D5-43A0-9316-F087B1411D75}" dt="2022-04-25T18:18:49.977" v="89" actId="26606"/>
        <pc:sldMkLst>
          <pc:docMk/>
          <pc:sldMk cId="3080560920" sldId="291"/>
        </pc:sldMkLst>
        <pc:spChg chg="mod ord">
          <ac:chgData name="Petr Jeřábek" userId="c816e38f-fe2e-4925-909d-33deb06d0204" providerId="ADAL" clId="{7EA5C72D-64D5-43A0-9316-F087B1411D75}" dt="2022-04-25T18:18:49.977" v="89" actId="26606"/>
          <ac:spMkLst>
            <pc:docMk/>
            <pc:sldMk cId="3080560920" sldId="291"/>
            <ac:spMk id="2" creationId="{53C94322-CB2C-4F1C-A12C-38E2EFBA4D24}"/>
          </ac:spMkLst>
        </pc:spChg>
        <pc:spChg chg="add del">
          <ac:chgData name="Petr Jeřábek" userId="c816e38f-fe2e-4925-909d-33deb06d0204" providerId="ADAL" clId="{7EA5C72D-64D5-43A0-9316-F087B1411D75}" dt="2022-04-25T18:18:49.971" v="88" actId="26606"/>
          <ac:spMkLst>
            <pc:docMk/>
            <pc:sldMk cId="3080560920" sldId="291"/>
            <ac:spMk id="9" creationId="{71B2258F-86CA-4D4D-8270-BC05FCDEBFB3}"/>
          </ac:spMkLst>
        </pc:spChg>
        <pc:spChg chg="add">
          <ac:chgData name="Petr Jeřábek" userId="c816e38f-fe2e-4925-909d-33deb06d0204" providerId="ADAL" clId="{7EA5C72D-64D5-43A0-9316-F087B1411D75}" dt="2022-04-25T18:18:49.977" v="89" actId="26606"/>
          <ac:spMkLst>
            <pc:docMk/>
            <pc:sldMk cId="3080560920" sldId="291"/>
            <ac:spMk id="11" creationId="{D5B012D8-7F27-4758-9AC6-C889B154BD73}"/>
          </ac:spMkLst>
        </pc:spChg>
        <pc:spChg chg="add">
          <ac:chgData name="Petr Jeřábek" userId="c816e38f-fe2e-4925-909d-33deb06d0204" providerId="ADAL" clId="{7EA5C72D-64D5-43A0-9316-F087B1411D75}" dt="2022-04-25T18:18:49.977" v="89" actId="26606"/>
          <ac:spMkLst>
            <pc:docMk/>
            <pc:sldMk cId="3080560920" sldId="291"/>
            <ac:spMk id="12" creationId="{6F828D28-8E09-41CC-8229-3070B5467A96}"/>
          </ac:spMkLst>
        </pc:spChg>
        <pc:spChg chg="add">
          <ac:chgData name="Petr Jeřábek" userId="c816e38f-fe2e-4925-909d-33deb06d0204" providerId="ADAL" clId="{7EA5C72D-64D5-43A0-9316-F087B1411D75}" dt="2022-04-25T18:18:49.977" v="89" actId="26606"/>
          <ac:spMkLst>
            <pc:docMk/>
            <pc:sldMk cId="3080560920" sldId="291"/>
            <ac:spMk id="13" creationId="{4063B759-00FC-46D1-9898-8E8625268FAF}"/>
          </ac:spMkLst>
        </pc:spChg>
        <pc:picChg chg="add mod">
          <ac:chgData name="Petr Jeřábek" userId="c816e38f-fe2e-4925-909d-33deb06d0204" providerId="ADAL" clId="{7EA5C72D-64D5-43A0-9316-F087B1411D75}" dt="2022-04-25T18:18:49.977" v="89" actId="26606"/>
          <ac:picMkLst>
            <pc:docMk/>
            <pc:sldMk cId="3080560920" sldId="291"/>
            <ac:picMk id="4" creationId="{3EC19543-3AC9-4BD6-AC9B-BBC18CCF41F4}"/>
          </ac:picMkLst>
        </pc:picChg>
      </pc:sldChg>
      <pc:sldChg chg="new del">
        <pc:chgData name="Petr Jeřábek" userId="c816e38f-fe2e-4925-909d-33deb06d0204" providerId="ADAL" clId="{7EA5C72D-64D5-43A0-9316-F087B1411D75}" dt="2022-04-25T18:24:41.486" v="94" actId="47"/>
        <pc:sldMkLst>
          <pc:docMk/>
          <pc:sldMk cId="2234878078" sldId="292"/>
        </pc:sldMkLst>
      </pc:sldChg>
      <pc:sldChg chg="addSp modSp new mod setBg">
        <pc:chgData name="Petr Jeřábek" userId="c816e38f-fe2e-4925-909d-33deb06d0204" providerId="ADAL" clId="{7EA5C72D-64D5-43A0-9316-F087B1411D75}" dt="2022-04-25T18:25:07.640" v="100" actId="14100"/>
        <pc:sldMkLst>
          <pc:docMk/>
          <pc:sldMk cId="3341371051" sldId="292"/>
        </pc:sldMkLst>
        <pc:picChg chg="add mod">
          <ac:chgData name="Petr Jeřábek" userId="c816e38f-fe2e-4925-909d-33deb06d0204" providerId="ADAL" clId="{7EA5C72D-64D5-43A0-9316-F087B1411D75}" dt="2022-04-25T18:25:07.640" v="100" actId="14100"/>
          <ac:picMkLst>
            <pc:docMk/>
            <pc:sldMk cId="3341371051" sldId="292"/>
            <ac:picMk id="2" creationId="{EDF5DE26-1A59-43D4-8687-CB6C3799E061}"/>
          </ac:picMkLst>
        </pc:picChg>
      </pc:sldChg>
      <pc:sldChg chg="addSp delSp modSp new mod setBg">
        <pc:chgData name="Petr Jeřábek" userId="c816e38f-fe2e-4925-909d-33deb06d0204" providerId="ADAL" clId="{7EA5C72D-64D5-43A0-9316-F087B1411D75}" dt="2022-04-25T18:40:13.810" v="120" actId="26606"/>
        <pc:sldMkLst>
          <pc:docMk/>
          <pc:sldMk cId="1596579077" sldId="293"/>
        </pc:sldMkLst>
        <pc:spChg chg="add del">
          <ac:chgData name="Petr Jeřábek" userId="c816e38f-fe2e-4925-909d-33deb06d0204" providerId="ADAL" clId="{7EA5C72D-64D5-43A0-9316-F087B1411D75}" dt="2022-04-25T18:40:11.320" v="118" actId="26606"/>
          <ac:spMkLst>
            <pc:docMk/>
            <pc:sldMk cId="1596579077" sldId="293"/>
            <ac:spMk id="8" creationId="{42A4FC2C-047E-45A5-965D-8E1E3BF09BC6}"/>
          </ac:spMkLst>
        </pc:spChg>
        <pc:spChg chg="add del">
          <ac:chgData name="Petr Jeřábek" userId="c816e38f-fe2e-4925-909d-33deb06d0204" providerId="ADAL" clId="{7EA5C72D-64D5-43A0-9316-F087B1411D75}" dt="2022-04-25T18:40:13.810" v="120" actId="26606"/>
          <ac:spMkLst>
            <pc:docMk/>
            <pc:sldMk cId="1596579077" sldId="293"/>
            <ac:spMk id="10" creationId="{A5C2A117-93B7-4C54-9DCE-BDD4A5A05B6D}"/>
          </ac:spMkLst>
        </pc:spChg>
        <pc:spChg chg="add del">
          <ac:chgData name="Petr Jeřábek" userId="c816e38f-fe2e-4925-909d-33deb06d0204" providerId="ADAL" clId="{7EA5C72D-64D5-43A0-9316-F087B1411D75}" dt="2022-04-25T18:40:13.810" v="120" actId="26606"/>
          <ac:spMkLst>
            <pc:docMk/>
            <pc:sldMk cId="1596579077" sldId="293"/>
            <ac:spMk id="11" creationId="{76C9B752-504F-4803-92CD-5373B8220C2C}"/>
          </ac:spMkLst>
        </pc:spChg>
        <pc:spChg chg="add del">
          <ac:chgData name="Petr Jeřábek" userId="c816e38f-fe2e-4925-909d-33deb06d0204" providerId="ADAL" clId="{7EA5C72D-64D5-43A0-9316-F087B1411D75}" dt="2022-04-25T18:40:13.810" v="120" actId="26606"/>
          <ac:spMkLst>
            <pc:docMk/>
            <pc:sldMk cId="1596579077" sldId="293"/>
            <ac:spMk id="12" creationId="{C262B97F-B393-4C41-A3C9-DD240F982861}"/>
          </ac:spMkLst>
        </pc:spChg>
        <pc:grpChg chg="add del">
          <ac:chgData name="Petr Jeřábek" userId="c816e38f-fe2e-4925-909d-33deb06d0204" providerId="ADAL" clId="{7EA5C72D-64D5-43A0-9316-F087B1411D75}" dt="2022-04-25T18:40:13.810" v="120" actId="26606"/>
          <ac:grpSpMkLst>
            <pc:docMk/>
            <pc:sldMk cId="1596579077" sldId="293"/>
            <ac:grpSpMk id="14" creationId="{391021FB-218F-4441-88C5-259B444A2E0C}"/>
          </ac:grpSpMkLst>
        </pc:grpChg>
        <pc:picChg chg="add mod">
          <ac:chgData name="Petr Jeřábek" userId="c816e38f-fe2e-4925-909d-33deb06d0204" providerId="ADAL" clId="{7EA5C72D-64D5-43A0-9316-F087B1411D75}" dt="2022-04-25T18:40:13.810" v="120" actId="26606"/>
          <ac:picMkLst>
            <pc:docMk/>
            <pc:sldMk cId="1596579077" sldId="293"/>
            <ac:picMk id="3" creationId="{2CBFE7D3-9377-4C58-B040-767DE9AF49B4}"/>
          </ac:picMkLst>
        </pc:picChg>
      </pc:sldChg>
      <pc:sldChg chg="addSp delSp modSp new del mod">
        <pc:chgData name="Petr Jeřábek" userId="c816e38f-fe2e-4925-909d-33deb06d0204" providerId="ADAL" clId="{7EA5C72D-64D5-43A0-9316-F087B1411D75}" dt="2022-04-25T18:31:08.163" v="114" actId="47"/>
        <pc:sldMkLst>
          <pc:docMk/>
          <pc:sldMk cId="3664507092" sldId="293"/>
        </pc:sldMkLst>
        <pc:graphicFrameChg chg="add del mod">
          <ac:chgData name="Petr Jeřábek" userId="c816e38f-fe2e-4925-909d-33deb06d0204" providerId="ADAL" clId="{7EA5C72D-64D5-43A0-9316-F087B1411D75}" dt="2022-04-25T18:31:02.872" v="113" actId="478"/>
          <ac:graphicFrameMkLst>
            <pc:docMk/>
            <pc:sldMk cId="3664507092" sldId="293"/>
            <ac:graphicFrameMk id="2" creationId="{E644AD36-E987-4878-AF2F-2901AEC37056}"/>
          </ac:graphicFrameMkLst>
        </pc:graphicFrameChg>
      </pc:sldChg>
      <pc:sldChg chg="addSp delSp modSp new mod setBg setClrOvrMap">
        <pc:chgData name="Petr Jeřábek" userId="c816e38f-fe2e-4925-909d-33deb06d0204" providerId="ADAL" clId="{7EA5C72D-64D5-43A0-9316-F087B1411D75}" dt="2022-04-25T18:48:32.562" v="201" actId="26606"/>
        <pc:sldMkLst>
          <pc:docMk/>
          <pc:sldMk cId="3311917666" sldId="294"/>
        </pc:sldMkLst>
        <pc:spChg chg="mod ord">
          <ac:chgData name="Petr Jeřábek" userId="c816e38f-fe2e-4925-909d-33deb06d0204" providerId="ADAL" clId="{7EA5C72D-64D5-43A0-9316-F087B1411D75}" dt="2022-04-25T18:48:32.562" v="201" actId="26606"/>
          <ac:spMkLst>
            <pc:docMk/>
            <pc:sldMk cId="3311917666" sldId="294"/>
            <ac:spMk id="2" creationId="{E48D7906-825A-47E3-A156-D53D5F1D41F2}"/>
          </ac:spMkLst>
        </pc:spChg>
        <pc:spChg chg="mod ord">
          <ac:chgData name="Petr Jeřábek" userId="c816e38f-fe2e-4925-909d-33deb06d0204" providerId="ADAL" clId="{7EA5C72D-64D5-43A0-9316-F087B1411D75}" dt="2022-04-25T18:48:32.562" v="201" actId="26606"/>
          <ac:spMkLst>
            <pc:docMk/>
            <pc:sldMk cId="3311917666" sldId="294"/>
            <ac:spMk id="3" creationId="{8B30E9D0-F5D0-4C00-8C66-6EF9D3BA30B9}"/>
          </ac:spMkLst>
        </pc:spChg>
        <pc:spChg chg="add del">
          <ac:chgData name="Petr Jeřábek" userId="c816e38f-fe2e-4925-909d-33deb06d0204" providerId="ADAL" clId="{7EA5C72D-64D5-43A0-9316-F087B1411D75}" dt="2022-04-25T18:46:33.440" v="169" actId="22"/>
          <ac:spMkLst>
            <pc:docMk/>
            <pc:sldMk cId="3311917666" sldId="294"/>
            <ac:spMk id="5" creationId="{3C77EB88-4DF4-4F55-B9CC-3759ECB3482C}"/>
          </ac:spMkLst>
        </pc:spChg>
        <pc:spChg chg="add del">
          <ac:chgData name="Petr Jeřábek" userId="c816e38f-fe2e-4925-909d-33deb06d0204" providerId="ADAL" clId="{7EA5C72D-64D5-43A0-9316-F087B1411D75}" dt="2022-04-25T18:48:30.554" v="198" actId="26606"/>
          <ac:spMkLst>
            <pc:docMk/>
            <pc:sldMk cId="3311917666" sldId="294"/>
            <ac:spMk id="12" creationId="{71B2258F-86CA-4D4D-8270-BC05FCDEBFB3}"/>
          </ac:spMkLst>
        </pc:spChg>
        <pc:spChg chg="add del">
          <ac:chgData name="Petr Jeřábek" userId="c816e38f-fe2e-4925-909d-33deb06d0204" providerId="ADAL" clId="{7EA5C72D-64D5-43A0-9316-F087B1411D75}" dt="2022-04-25T18:48:32.542" v="200" actId="26606"/>
          <ac:spMkLst>
            <pc:docMk/>
            <pc:sldMk cId="3311917666" sldId="294"/>
            <ac:spMk id="14" creationId="{007891EC-4501-44ED-A8C8-B11B6DB767AB}"/>
          </ac:spMkLst>
        </pc:spChg>
        <pc:spChg chg="add del">
          <ac:chgData name="Petr Jeřábek" userId="c816e38f-fe2e-4925-909d-33deb06d0204" providerId="ADAL" clId="{7EA5C72D-64D5-43A0-9316-F087B1411D75}" dt="2022-04-25T18:48:32.542" v="200" actId="26606"/>
          <ac:spMkLst>
            <pc:docMk/>
            <pc:sldMk cId="3311917666" sldId="294"/>
            <ac:spMk id="15" creationId="{C1DD1A8A-57D5-4A81-AD04-532B043C5611}"/>
          </ac:spMkLst>
        </pc:spChg>
        <pc:spChg chg="add">
          <ac:chgData name="Petr Jeřábek" userId="c816e38f-fe2e-4925-909d-33deb06d0204" providerId="ADAL" clId="{7EA5C72D-64D5-43A0-9316-F087B1411D75}" dt="2022-04-25T18:48:32.562" v="201" actId="26606"/>
          <ac:spMkLst>
            <pc:docMk/>
            <pc:sldMk cId="3311917666" sldId="294"/>
            <ac:spMk id="17" creationId="{71B2258F-86CA-4D4D-8270-BC05FCDEBFB3}"/>
          </ac:spMkLst>
        </pc:spChg>
        <pc:spChg chg="add del">
          <ac:chgData name="Petr Jeřábek" userId="c816e38f-fe2e-4925-909d-33deb06d0204" providerId="ADAL" clId="{7EA5C72D-64D5-43A0-9316-F087B1411D75}" dt="2022-04-25T18:47:03.310" v="172" actId="26606"/>
          <ac:spMkLst>
            <pc:docMk/>
            <pc:sldMk cId="3311917666" sldId="294"/>
            <ac:spMk id="71" creationId="{9B37791B-B040-4694-BFDC-8DD132D86E8E}"/>
          </ac:spMkLst>
        </pc:spChg>
        <pc:spChg chg="add del">
          <ac:chgData name="Petr Jeřábek" userId="c816e38f-fe2e-4925-909d-33deb06d0204" providerId="ADAL" clId="{7EA5C72D-64D5-43A0-9316-F087B1411D75}" dt="2022-04-25T18:47:46.286" v="182" actId="26606"/>
          <ac:spMkLst>
            <pc:docMk/>
            <pc:sldMk cId="3311917666" sldId="294"/>
            <ac:spMk id="75" creationId="{D28B54C3-B57B-472A-B96E-1FCB67093DC2}"/>
          </ac:spMkLst>
        </pc:spChg>
        <pc:spChg chg="add del">
          <ac:chgData name="Petr Jeřábek" userId="c816e38f-fe2e-4925-909d-33deb06d0204" providerId="ADAL" clId="{7EA5C72D-64D5-43A0-9316-F087B1411D75}" dt="2022-04-25T18:47:46.286" v="182" actId="26606"/>
          <ac:spMkLst>
            <pc:docMk/>
            <pc:sldMk cId="3311917666" sldId="294"/>
            <ac:spMk id="77" creationId="{7DB3C429-F8DA-49B9-AF84-21996FCF78B5}"/>
          </ac:spMkLst>
        </pc:spChg>
        <pc:spChg chg="add del">
          <ac:chgData name="Petr Jeřábek" userId="c816e38f-fe2e-4925-909d-33deb06d0204" providerId="ADAL" clId="{7EA5C72D-64D5-43A0-9316-F087B1411D75}" dt="2022-04-25T18:47:16.865" v="174" actId="26606"/>
          <ac:spMkLst>
            <pc:docMk/>
            <pc:sldMk cId="3311917666" sldId="294"/>
            <ac:spMk id="2052" creationId="{5964CBE2-084A-47DF-A704-CF5F6217B569}"/>
          </ac:spMkLst>
        </pc:spChg>
        <pc:spChg chg="add del">
          <ac:chgData name="Petr Jeřábek" userId="c816e38f-fe2e-4925-909d-33deb06d0204" providerId="ADAL" clId="{7EA5C72D-64D5-43A0-9316-F087B1411D75}" dt="2022-04-25T18:47:32.228" v="176" actId="26606"/>
          <ac:spMkLst>
            <pc:docMk/>
            <pc:sldMk cId="3311917666" sldId="294"/>
            <ac:spMk id="2059" creationId="{9B37791B-B040-4694-BFDC-8DD132D86E8E}"/>
          </ac:spMkLst>
        </pc:spChg>
        <pc:spChg chg="add del">
          <ac:chgData name="Petr Jeřábek" userId="c816e38f-fe2e-4925-909d-33deb06d0204" providerId="ADAL" clId="{7EA5C72D-64D5-43A0-9316-F087B1411D75}" dt="2022-04-25T18:47:37.793" v="178" actId="26606"/>
          <ac:spMkLst>
            <pc:docMk/>
            <pc:sldMk cId="3311917666" sldId="294"/>
            <ac:spMk id="2062" creationId="{FB5B0058-AF13-4859-B429-4EDDE2A26F7F}"/>
          </ac:spMkLst>
        </pc:spChg>
        <pc:spChg chg="add del">
          <ac:chgData name="Petr Jeřábek" userId="c816e38f-fe2e-4925-909d-33deb06d0204" providerId="ADAL" clId="{7EA5C72D-64D5-43A0-9316-F087B1411D75}" dt="2022-04-25T18:47:37.793" v="178" actId="26606"/>
          <ac:spMkLst>
            <pc:docMk/>
            <pc:sldMk cId="3311917666" sldId="294"/>
            <ac:spMk id="2063" creationId="{D84C2E9E-0B5D-4B5F-9A1F-70EBDCE39034}"/>
          </ac:spMkLst>
        </pc:spChg>
        <pc:spChg chg="add del">
          <ac:chgData name="Petr Jeřábek" userId="c816e38f-fe2e-4925-909d-33deb06d0204" providerId="ADAL" clId="{7EA5C72D-64D5-43A0-9316-F087B1411D75}" dt="2022-04-25T18:47:44.891" v="180" actId="26606"/>
          <ac:spMkLst>
            <pc:docMk/>
            <pc:sldMk cId="3311917666" sldId="294"/>
            <ac:spMk id="2065" creationId="{0CBF71E6-C54A-4E15-90AD-354C39435516}"/>
          </ac:spMkLst>
        </pc:spChg>
        <pc:spChg chg="add del">
          <ac:chgData name="Petr Jeřábek" userId="c816e38f-fe2e-4925-909d-33deb06d0204" providerId="ADAL" clId="{7EA5C72D-64D5-43A0-9316-F087B1411D75}" dt="2022-04-25T18:47:46.286" v="182" actId="26606"/>
          <ac:spMkLst>
            <pc:docMk/>
            <pc:sldMk cId="3311917666" sldId="294"/>
            <ac:spMk id="2067" creationId="{8D0D6D3E-D7F9-4591-9CA9-DDF4DB1F73DA}"/>
          </ac:spMkLst>
        </pc:spChg>
        <pc:spChg chg="add del">
          <ac:chgData name="Petr Jeřábek" userId="c816e38f-fe2e-4925-909d-33deb06d0204" providerId="ADAL" clId="{7EA5C72D-64D5-43A0-9316-F087B1411D75}" dt="2022-04-25T18:47:46.286" v="182" actId="26606"/>
          <ac:spMkLst>
            <pc:docMk/>
            <pc:sldMk cId="3311917666" sldId="294"/>
            <ac:spMk id="2068" creationId="{C4C9F2B0-1044-46EB-8AEB-C3BFFDE6C2CC}"/>
          </ac:spMkLst>
        </pc:spChg>
        <pc:spChg chg="add del">
          <ac:chgData name="Petr Jeřábek" userId="c816e38f-fe2e-4925-909d-33deb06d0204" providerId="ADAL" clId="{7EA5C72D-64D5-43A0-9316-F087B1411D75}" dt="2022-04-25T18:47:56.284" v="184" actId="26606"/>
          <ac:spMkLst>
            <pc:docMk/>
            <pc:sldMk cId="3311917666" sldId="294"/>
            <ac:spMk id="2070" creationId="{9B37791B-B040-4694-BFDC-8DD132D86E8E}"/>
          </ac:spMkLst>
        </pc:spChg>
        <pc:spChg chg="add del">
          <ac:chgData name="Petr Jeřábek" userId="c816e38f-fe2e-4925-909d-33deb06d0204" providerId="ADAL" clId="{7EA5C72D-64D5-43A0-9316-F087B1411D75}" dt="2022-04-25T18:47:57.164" v="186" actId="26606"/>
          <ac:spMkLst>
            <pc:docMk/>
            <pc:sldMk cId="3311917666" sldId="294"/>
            <ac:spMk id="2075" creationId="{0CBF71E6-C54A-4E15-90AD-354C39435516}"/>
          </ac:spMkLst>
        </pc:spChg>
        <pc:spChg chg="add del">
          <ac:chgData name="Petr Jeřábek" userId="c816e38f-fe2e-4925-909d-33deb06d0204" providerId="ADAL" clId="{7EA5C72D-64D5-43A0-9316-F087B1411D75}" dt="2022-04-25T18:47:58.912" v="188" actId="26606"/>
          <ac:spMkLst>
            <pc:docMk/>
            <pc:sldMk cId="3311917666" sldId="294"/>
            <ac:spMk id="2077" creationId="{FB5B0058-AF13-4859-B429-4EDDE2A26F7F}"/>
          </ac:spMkLst>
        </pc:spChg>
        <pc:spChg chg="add del">
          <ac:chgData name="Petr Jeřábek" userId="c816e38f-fe2e-4925-909d-33deb06d0204" providerId="ADAL" clId="{7EA5C72D-64D5-43A0-9316-F087B1411D75}" dt="2022-04-25T18:47:58.912" v="188" actId="26606"/>
          <ac:spMkLst>
            <pc:docMk/>
            <pc:sldMk cId="3311917666" sldId="294"/>
            <ac:spMk id="2078" creationId="{D84C2E9E-0B5D-4B5F-9A1F-70EBDCE39034}"/>
          </ac:spMkLst>
        </pc:spChg>
        <pc:spChg chg="add del">
          <ac:chgData name="Petr Jeřábek" userId="c816e38f-fe2e-4925-909d-33deb06d0204" providerId="ADAL" clId="{7EA5C72D-64D5-43A0-9316-F087B1411D75}" dt="2022-04-25T18:47:59.310" v="190" actId="26606"/>
          <ac:spMkLst>
            <pc:docMk/>
            <pc:sldMk cId="3311917666" sldId="294"/>
            <ac:spMk id="2080" creationId="{5EB73228-F09B-409F-9EC1-7E853C4F5B43}"/>
          </ac:spMkLst>
        </pc:spChg>
        <pc:spChg chg="add del">
          <ac:chgData name="Petr Jeřábek" userId="c816e38f-fe2e-4925-909d-33deb06d0204" providerId="ADAL" clId="{7EA5C72D-64D5-43A0-9316-F087B1411D75}" dt="2022-04-25T18:47:59.310" v="190" actId="26606"/>
          <ac:spMkLst>
            <pc:docMk/>
            <pc:sldMk cId="3311917666" sldId="294"/>
            <ac:spMk id="2081" creationId="{3150A4AE-7BE7-480D-BD8C-3951E6479910}"/>
          </ac:spMkLst>
        </pc:spChg>
        <pc:spChg chg="add del">
          <ac:chgData name="Petr Jeřábek" userId="c816e38f-fe2e-4925-909d-33deb06d0204" providerId="ADAL" clId="{7EA5C72D-64D5-43A0-9316-F087B1411D75}" dt="2022-04-25T18:48:15.290" v="192" actId="26606"/>
          <ac:spMkLst>
            <pc:docMk/>
            <pc:sldMk cId="3311917666" sldId="294"/>
            <ac:spMk id="2083" creationId="{A0A2B7F3-65A0-4CC5-8310-3252C59E025D}"/>
          </ac:spMkLst>
        </pc:spChg>
        <pc:grpChg chg="add del">
          <ac:chgData name="Petr Jeřábek" userId="c816e38f-fe2e-4925-909d-33deb06d0204" providerId="ADAL" clId="{7EA5C72D-64D5-43A0-9316-F087B1411D75}" dt="2022-04-25T18:47:03.310" v="172" actId="26606"/>
          <ac:grpSpMkLst>
            <pc:docMk/>
            <pc:sldMk cId="3311917666" sldId="294"/>
            <ac:grpSpMk id="73" creationId="{59A59B10-9D94-4C5B-8BF0-95928DCEB198}"/>
          </ac:grpSpMkLst>
        </pc:grpChg>
        <pc:grpChg chg="add del">
          <ac:chgData name="Petr Jeřábek" userId="c816e38f-fe2e-4925-909d-33deb06d0204" providerId="ADAL" clId="{7EA5C72D-64D5-43A0-9316-F087B1411D75}" dt="2022-04-25T18:47:16.865" v="174" actId="26606"/>
          <ac:grpSpMkLst>
            <pc:docMk/>
            <pc:sldMk cId="3311917666" sldId="294"/>
            <ac:grpSpMk id="2053" creationId="{B80B7591-E174-45D9-AAD8-79C1422AAC59}"/>
          </ac:grpSpMkLst>
        </pc:grpChg>
        <pc:grpChg chg="add del">
          <ac:chgData name="Petr Jeřábek" userId="c816e38f-fe2e-4925-909d-33deb06d0204" providerId="ADAL" clId="{7EA5C72D-64D5-43A0-9316-F087B1411D75}" dt="2022-04-25T18:47:32.228" v="176" actId="26606"/>
          <ac:grpSpMkLst>
            <pc:docMk/>
            <pc:sldMk cId="3311917666" sldId="294"/>
            <ac:grpSpMk id="2060" creationId="{59A59B10-9D94-4C5B-8BF0-95928DCEB198}"/>
          </ac:grpSpMkLst>
        </pc:grpChg>
        <pc:grpChg chg="add del">
          <ac:chgData name="Petr Jeřábek" userId="c816e38f-fe2e-4925-909d-33deb06d0204" providerId="ADAL" clId="{7EA5C72D-64D5-43A0-9316-F087B1411D75}" dt="2022-04-25T18:47:56.284" v="184" actId="26606"/>
          <ac:grpSpMkLst>
            <pc:docMk/>
            <pc:sldMk cId="3311917666" sldId="294"/>
            <ac:grpSpMk id="2071" creationId="{59A59B10-9D94-4C5B-8BF0-95928DCEB198}"/>
          </ac:grpSpMkLst>
        </pc:grpChg>
        <pc:picChg chg="add mod ord">
          <ac:chgData name="Petr Jeřábek" userId="c816e38f-fe2e-4925-909d-33deb06d0204" providerId="ADAL" clId="{7EA5C72D-64D5-43A0-9316-F087B1411D75}" dt="2022-04-25T18:48:32.562" v="201" actId="26606"/>
          <ac:picMkLst>
            <pc:docMk/>
            <pc:sldMk cId="3311917666" sldId="294"/>
            <ac:picMk id="7" creationId="{6CF056F3-079A-4B98-B230-8D04C59A6548}"/>
          </ac:picMkLst>
        </pc:picChg>
        <pc:picChg chg="add del mod ord">
          <ac:chgData name="Petr Jeřábek" userId="c816e38f-fe2e-4925-909d-33deb06d0204" providerId="ADAL" clId="{7EA5C72D-64D5-43A0-9316-F087B1411D75}" dt="2022-04-25T18:48:15.470" v="193"/>
          <ac:picMkLst>
            <pc:docMk/>
            <pc:sldMk cId="3311917666" sldId="294"/>
            <ac:picMk id="2050" creationId="{50C0C8D3-C424-49BE-B15D-6AE30B6989E1}"/>
          </ac:picMkLst>
        </pc:picChg>
      </pc:sldChg>
      <pc:sldChg chg="new del">
        <pc:chgData name="Petr Jeřábek" userId="c816e38f-fe2e-4925-909d-33deb06d0204" providerId="ADAL" clId="{7EA5C72D-64D5-43A0-9316-F087B1411D75}" dt="2022-04-25T18:42:38.001" v="130" actId="47"/>
        <pc:sldMkLst>
          <pc:docMk/>
          <pc:sldMk cId="4081521850" sldId="294"/>
        </pc:sldMkLst>
      </pc:sldChg>
      <pc:sldChg chg="addSp delSp modSp new del mod ord">
        <pc:chgData name="Petr Jeřábek" userId="c816e38f-fe2e-4925-909d-33deb06d0204" providerId="ADAL" clId="{7EA5C72D-64D5-43A0-9316-F087B1411D75}" dt="2022-04-25T18:45:42.079" v="158" actId="47"/>
        <pc:sldMkLst>
          <pc:docMk/>
          <pc:sldMk cId="4270889120" sldId="294"/>
        </pc:sldMkLst>
        <pc:spChg chg="mod">
          <ac:chgData name="Petr Jeřábek" userId="c816e38f-fe2e-4925-909d-33deb06d0204" providerId="ADAL" clId="{7EA5C72D-64D5-43A0-9316-F087B1411D75}" dt="2022-04-25T18:45:20.766" v="157" actId="20577"/>
          <ac:spMkLst>
            <pc:docMk/>
            <pc:sldMk cId="4270889120" sldId="294"/>
            <ac:spMk id="2" creationId="{24DF323D-5887-4DCE-9F88-38AF7148754A}"/>
          </ac:spMkLst>
        </pc:spChg>
        <pc:picChg chg="add del">
          <ac:chgData name="Petr Jeřábek" userId="c816e38f-fe2e-4925-909d-33deb06d0204" providerId="ADAL" clId="{7EA5C72D-64D5-43A0-9316-F087B1411D75}" dt="2022-04-25T18:45:10.624" v="142" actId="478"/>
          <ac:picMkLst>
            <pc:docMk/>
            <pc:sldMk cId="4270889120" sldId="294"/>
            <ac:picMk id="1026" creationId="{17E6E4A5-86C9-429A-94E5-E4F7169CFC3C}"/>
          </ac:picMkLst>
        </pc:picChg>
        <pc:picChg chg="add">
          <ac:chgData name="Petr Jeřábek" userId="c816e38f-fe2e-4925-909d-33deb06d0204" providerId="ADAL" clId="{7EA5C72D-64D5-43A0-9316-F087B1411D75}" dt="2022-04-25T18:45:17.809" v="150"/>
          <ac:picMkLst>
            <pc:docMk/>
            <pc:sldMk cId="4270889120" sldId="294"/>
            <ac:picMk id="1028" creationId="{E4A95094-1DED-4FA7-B955-237F1D0B32D1}"/>
          </ac:picMkLst>
        </pc:picChg>
      </pc:sldChg>
      <pc:sldChg chg="addSp delSp modSp new mod setBg setClrOvrMap">
        <pc:chgData name="Petr Jeřábek" userId="c816e38f-fe2e-4925-909d-33deb06d0204" providerId="ADAL" clId="{7EA5C72D-64D5-43A0-9316-F087B1411D75}" dt="2022-04-25T18:52:13.556" v="265" actId="14100"/>
        <pc:sldMkLst>
          <pc:docMk/>
          <pc:sldMk cId="1019046033" sldId="295"/>
        </pc:sldMkLst>
        <pc:spChg chg="mod ord">
          <ac:chgData name="Petr Jeřábek" userId="c816e38f-fe2e-4925-909d-33deb06d0204" providerId="ADAL" clId="{7EA5C72D-64D5-43A0-9316-F087B1411D75}" dt="2022-04-25T18:50:48.652" v="255" actId="26606"/>
          <ac:spMkLst>
            <pc:docMk/>
            <pc:sldMk cId="1019046033" sldId="295"/>
            <ac:spMk id="2" creationId="{10D9E706-4D8D-48A5-B007-0C0EB10501C2}"/>
          </ac:spMkLst>
        </pc:spChg>
        <pc:spChg chg="add del">
          <ac:chgData name="Petr Jeřábek" userId="c816e38f-fe2e-4925-909d-33deb06d0204" providerId="ADAL" clId="{7EA5C72D-64D5-43A0-9316-F087B1411D75}" dt="2022-04-25T18:50:48.352" v="254" actId="26606"/>
          <ac:spMkLst>
            <pc:docMk/>
            <pc:sldMk cId="1019046033" sldId="295"/>
            <ac:spMk id="9" creationId="{0671A8AE-40A1-4631-A6B8-581AFF065482}"/>
          </ac:spMkLst>
        </pc:spChg>
        <pc:spChg chg="add del">
          <ac:chgData name="Petr Jeřábek" userId="c816e38f-fe2e-4925-909d-33deb06d0204" providerId="ADAL" clId="{7EA5C72D-64D5-43A0-9316-F087B1411D75}" dt="2022-04-25T18:50:48.352" v="254" actId="26606"/>
          <ac:spMkLst>
            <pc:docMk/>
            <pc:sldMk cId="1019046033" sldId="295"/>
            <ac:spMk id="11" creationId="{AB58EF07-17C2-48CF-ABB0-EEF1F17CB8F0}"/>
          </ac:spMkLst>
        </pc:spChg>
        <pc:spChg chg="add del">
          <ac:chgData name="Petr Jeřábek" userId="c816e38f-fe2e-4925-909d-33deb06d0204" providerId="ADAL" clId="{7EA5C72D-64D5-43A0-9316-F087B1411D75}" dt="2022-04-25T18:50:48.352" v="254" actId="26606"/>
          <ac:spMkLst>
            <pc:docMk/>
            <pc:sldMk cId="1019046033" sldId="295"/>
            <ac:spMk id="13" creationId="{AF2F604E-43BE-4DC3-B983-E071523364F8}"/>
          </ac:spMkLst>
        </pc:spChg>
        <pc:spChg chg="add del">
          <ac:chgData name="Petr Jeřábek" userId="c816e38f-fe2e-4925-909d-33deb06d0204" providerId="ADAL" clId="{7EA5C72D-64D5-43A0-9316-F087B1411D75}" dt="2022-04-25T18:50:48.352" v="254" actId="26606"/>
          <ac:spMkLst>
            <pc:docMk/>
            <pc:sldMk cId="1019046033" sldId="295"/>
            <ac:spMk id="15" creationId="{08C9B587-E65E-4B52-B37C-ABEBB6E87928}"/>
          </ac:spMkLst>
        </pc:spChg>
        <pc:spChg chg="add">
          <ac:chgData name="Petr Jeřábek" userId="c816e38f-fe2e-4925-909d-33deb06d0204" providerId="ADAL" clId="{7EA5C72D-64D5-43A0-9316-F087B1411D75}" dt="2022-04-25T18:50:48.652" v="255" actId="26606"/>
          <ac:spMkLst>
            <pc:docMk/>
            <pc:sldMk cId="1019046033" sldId="295"/>
            <ac:spMk id="17" creationId="{657F69E0-C4B0-4BEC-A689-4F8D877F05D4}"/>
          </ac:spMkLst>
        </pc:spChg>
        <pc:spChg chg="add">
          <ac:chgData name="Petr Jeřábek" userId="c816e38f-fe2e-4925-909d-33deb06d0204" providerId="ADAL" clId="{7EA5C72D-64D5-43A0-9316-F087B1411D75}" dt="2022-04-25T18:50:48.652" v="255" actId="26606"/>
          <ac:spMkLst>
            <pc:docMk/>
            <pc:sldMk cId="1019046033" sldId="295"/>
            <ac:spMk id="18" creationId="{9F6380B4-6A1C-481E-8408-B4E6C75B9B81}"/>
          </ac:spMkLst>
        </pc:spChg>
        <pc:picChg chg="add mod">
          <ac:chgData name="Petr Jeřábek" userId="c816e38f-fe2e-4925-909d-33deb06d0204" providerId="ADAL" clId="{7EA5C72D-64D5-43A0-9316-F087B1411D75}" dt="2022-04-25T18:50:48.652" v="255" actId="26606"/>
          <ac:picMkLst>
            <pc:docMk/>
            <pc:sldMk cId="1019046033" sldId="295"/>
            <ac:picMk id="4" creationId="{16FE8135-4627-4404-8137-F1B83355B536}"/>
          </ac:picMkLst>
        </pc:picChg>
        <pc:picChg chg="add mod">
          <ac:chgData name="Petr Jeřábek" userId="c816e38f-fe2e-4925-909d-33deb06d0204" providerId="ADAL" clId="{7EA5C72D-64D5-43A0-9316-F087B1411D75}" dt="2022-04-25T18:52:13.556" v="265" actId="14100"/>
          <ac:picMkLst>
            <pc:docMk/>
            <pc:sldMk cId="1019046033" sldId="295"/>
            <ac:picMk id="3074" creationId="{AA67BB2B-6409-45FE-AEA5-8657DE9067A1}"/>
          </ac:picMkLst>
        </pc:picChg>
      </pc:sldChg>
      <pc:sldChg chg="addSp delSp modSp new del mod">
        <pc:chgData name="Petr Jeřábek" userId="c816e38f-fe2e-4925-909d-33deb06d0204" providerId="ADAL" clId="{7EA5C72D-64D5-43A0-9316-F087B1411D75}" dt="2022-04-25T18:50:24.489" v="228" actId="47"/>
        <pc:sldMkLst>
          <pc:docMk/>
          <pc:sldMk cId="1739374695" sldId="295"/>
        </pc:sldMkLst>
        <pc:spChg chg="mod">
          <ac:chgData name="Petr Jeřábek" userId="c816e38f-fe2e-4925-909d-33deb06d0204" providerId="ADAL" clId="{7EA5C72D-64D5-43A0-9316-F087B1411D75}" dt="2022-04-25T18:49:01.433" v="224" actId="20577"/>
          <ac:spMkLst>
            <pc:docMk/>
            <pc:sldMk cId="1739374695" sldId="295"/>
            <ac:spMk id="2" creationId="{77601DEE-F849-4BCB-B308-C2DF17C3BDAC}"/>
          </ac:spMkLst>
        </pc:spChg>
        <pc:spChg chg="del">
          <ac:chgData name="Petr Jeřábek" userId="c816e38f-fe2e-4925-909d-33deb06d0204" providerId="ADAL" clId="{7EA5C72D-64D5-43A0-9316-F087B1411D75}" dt="2022-04-25T18:49:56.934" v="225"/>
          <ac:spMkLst>
            <pc:docMk/>
            <pc:sldMk cId="1739374695" sldId="295"/>
            <ac:spMk id="3" creationId="{88A60055-C3AB-4E91-BFAC-3EE563C30734}"/>
          </ac:spMkLst>
        </pc:spChg>
        <pc:picChg chg="add mod">
          <ac:chgData name="Petr Jeřábek" userId="c816e38f-fe2e-4925-909d-33deb06d0204" providerId="ADAL" clId="{7EA5C72D-64D5-43A0-9316-F087B1411D75}" dt="2022-04-25T18:49:59.138" v="227" actId="962"/>
          <ac:picMkLst>
            <pc:docMk/>
            <pc:sldMk cId="1739374695" sldId="295"/>
            <ac:picMk id="5" creationId="{4E338314-E392-4B08-90CC-14ED106C62B9}"/>
          </ac:picMkLst>
        </pc:picChg>
      </pc:sldChg>
    </pc:docChg>
  </pc:docChgLst>
  <pc:docChgLst>
    <pc:chgData name="Petr Jeřábek" userId="c816e38f-fe2e-4925-909d-33deb06d0204" providerId="ADAL" clId="{903AC922-4DEE-E346-9091-60B8166A94F3}"/>
    <pc:docChg chg="undo custSel addSld delSld modSld sldOrd">
      <pc:chgData name="Petr Jeřábek" userId="c816e38f-fe2e-4925-909d-33deb06d0204" providerId="ADAL" clId="{903AC922-4DEE-E346-9091-60B8166A94F3}" dt="2022-04-25T17:36:02.796" v="226" actId="20577"/>
      <pc:docMkLst>
        <pc:docMk/>
      </pc:docMkLst>
      <pc:sldChg chg="modSp mod">
        <pc:chgData name="Petr Jeřábek" userId="c816e38f-fe2e-4925-909d-33deb06d0204" providerId="ADAL" clId="{903AC922-4DEE-E346-9091-60B8166A94F3}" dt="2022-04-25T17:36:02.796" v="226" actId="20577"/>
        <pc:sldMkLst>
          <pc:docMk/>
          <pc:sldMk cId="2029226350" sldId="257"/>
        </pc:sldMkLst>
        <pc:spChg chg="mod">
          <ac:chgData name="Petr Jeřábek" userId="c816e38f-fe2e-4925-909d-33deb06d0204" providerId="ADAL" clId="{903AC922-4DEE-E346-9091-60B8166A94F3}" dt="2022-04-25T17:36:02.796" v="226" actId="20577"/>
          <ac:spMkLst>
            <pc:docMk/>
            <pc:sldMk cId="2029226350" sldId="257"/>
            <ac:spMk id="3" creationId="{FB0A35B2-35CA-911B-C870-B511B216C5A0}"/>
          </ac:spMkLst>
        </pc:spChg>
      </pc:sldChg>
      <pc:sldChg chg="modSp mod">
        <pc:chgData name="Petr Jeřábek" userId="c816e38f-fe2e-4925-909d-33deb06d0204" providerId="ADAL" clId="{903AC922-4DEE-E346-9091-60B8166A94F3}" dt="2022-04-25T14:08:35.923" v="34" actId="20577"/>
        <pc:sldMkLst>
          <pc:docMk/>
          <pc:sldMk cId="1019266753" sldId="258"/>
        </pc:sldMkLst>
        <pc:spChg chg="mod">
          <ac:chgData name="Petr Jeřábek" userId="c816e38f-fe2e-4925-909d-33deb06d0204" providerId="ADAL" clId="{903AC922-4DEE-E346-9091-60B8166A94F3}" dt="2022-04-25T14:08:35.923" v="34" actId="20577"/>
          <ac:spMkLst>
            <pc:docMk/>
            <pc:sldMk cId="1019266753" sldId="258"/>
            <ac:spMk id="3" creationId="{F732F388-1104-DDFB-274B-EF1F2F4255CE}"/>
          </ac:spMkLst>
        </pc:spChg>
      </pc:sldChg>
      <pc:sldChg chg="addSp delSp modSp mod setBg setClrOvrMap">
        <pc:chgData name="Petr Jeřábek" userId="c816e38f-fe2e-4925-909d-33deb06d0204" providerId="ADAL" clId="{903AC922-4DEE-E346-9091-60B8166A94F3}" dt="2022-04-25T14:08:50.724" v="42" actId="20577"/>
        <pc:sldMkLst>
          <pc:docMk/>
          <pc:sldMk cId="4284977970" sldId="283"/>
        </pc:sldMkLst>
        <pc:spChg chg="mod ord">
          <ac:chgData name="Petr Jeřábek" userId="c816e38f-fe2e-4925-909d-33deb06d0204" providerId="ADAL" clId="{903AC922-4DEE-E346-9091-60B8166A94F3}" dt="2022-04-25T14:08:50.724" v="42" actId="20577"/>
          <ac:spMkLst>
            <pc:docMk/>
            <pc:sldMk cId="4284977970" sldId="283"/>
            <ac:spMk id="2" creationId="{48121B9D-F2A2-DC1D-5130-834CC06F4D12}"/>
          </ac:spMkLst>
        </pc:spChg>
        <pc:spChg chg="add">
          <ac:chgData name="Petr Jeřábek" userId="c816e38f-fe2e-4925-909d-33deb06d0204" providerId="ADAL" clId="{903AC922-4DEE-E346-9091-60B8166A94F3}" dt="2022-04-25T14:02:19.518" v="25" actId="26606"/>
          <ac:spMkLst>
            <pc:docMk/>
            <pc:sldMk cId="4284977970" sldId="283"/>
            <ac:spMk id="73" creationId="{657F69E0-C4B0-4BEC-A689-4F8D877F05D4}"/>
          </ac:spMkLst>
        </pc:spChg>
        <pc:spChg chg="add">
          <ac:chgData name="Petr Jeřábek" userId="c816e38f-fe2e-4925-909d-33deb06d0204" providerId="ADAL" clId="{903AC922-4DEE-E346-9091-60B8166A94F3}" dt="2022-04-25T14:02:19.518" v="25" actId="26606"/>
          <ac:spMkLst>
            <pc:docMk/>
            <pc:sldMk cId="4284977970" sldId="283"/>
            <ac:spMk id="75" creationId="{9F6380B4-6A1C-481E-8408-B4E6C75B9B81}"/>
          </ac:spMkLst>
        </pc:spChg>
        <pc:picChg chg="add del">
          <ac:chgData name="Petr Jeřábek" userId="c816e38f-fe2e-4925-909d-33deb06d0204" providerId="ADAL" clId="{903AC922-4DEE-E346-9091-60B8166A94F3}" dt="2022-04-25T13:59:27.459" v="23" actId="478"/>
          <ac:picMkLst>
            <pc:docMk/>
            <pc:sldMk cId="4284977970" sldId="283"/>
            <ac:picMk id="18434" creationId="{D67EE15B-3061-39B2-E63C-44BC768D5CC0}"/>
          </ac:picMkLst>
        </pc:picChg>
        <pc:picChg chg="add mod">
          <ac:chgData name="Petr Jeřábek" userId="c816e38f-fe2e-4925-909d-33deb06d0204" providerId="ADAL" clId="{903AC922-4DEE-E346-9091-60B8166A94F3}" dt="2022-04-25T14:02:19.518" v="25" actId="26606"/>
          <ac:picMkLst>
            <pc:docMk/>
            <pc:sldMk cId="4284977970" sldId="283"/>
            <ac:picMk id="18436" creationId="{5C07F9AE-AF28-DCD3-3776-FA0120209EE2}"/>
          </ac:picMkLst>
        </pc:picChg>
      </pc:sldChg>
      <pc:sldChg chg="addSp modSp new del">
        <pc:chgData name="Petr Jeřábek" userId="c816e38f-fe2e-4925-909d-33deb06d0204" providerId="ADAL" clId="{903AC922-4DEE-E346-9091-60B8166A94F3}" dt="2022-04-25T14:09:25.710" v="45" actId="2696"/>
        <pc:sldMkLst>
          <pc:docMk/>
          <pc:sldMk cId="2990433818" sldId="284"/>
        </pc:sldMkLst>
        <pc:picChg chg="add mod">
          <ac:chgData name="Petr Jeřábek" userId="c816e38f-fe2e-4925-909d-33deb06d0204" providerId="ADAL" clId="{903AC922-4DEE-E346-9091-60B8166A94F3}" dt="2022-04-25T14:09:23.341" v="44"/>
          <ac:picMkLst>
            <pc:docMk/>
            <pc:sldMk cId="2990433818" sldId="284"/>
            <ac:picMk id="3" creationId="{5B8E3E22-445A-472C-958D-20A9C1A725DB}"/>
          </ac:picMkLst>
        </pc:picChg>
      </pc:sldChg>
      <pc:sldChg chg="addSp modSp new mod ord setBg">
        <pc:chgData name="Petr Jeřábek" userId="c816e38f-fe2e-4925-909d-33deb06d0204" providerId="ADAL" clId="{903AC922-4DEE-E346-9091-60B8166A94F3}" dt="2022-04-25T14:09:55.316" v="52" actId="20578"/>
        <pc:sldMkLst>
          <pc:docMk/>
          <pc:sldMk cId="3574493001" sldId="284"/>
        </pc:sldMkLst>
        <pc:picChg chg="add mod">
          <ac:chgData name="Petr Jeřábek" userId="c816e38f-fe2e-4925-909d-33deb06d0204" providerId="ADAL" clId="{903AC922-4DEE-E346-9091-60B8166A94F3}" dt="2022-04-25T14:09:41.159" v="51" actId="14100"/>
          <ac:picMkLst>
            <pc:docMk/>
            <pc:sldMk cId="3574493001" sldId="284"/>
            <ac:picMk id="2" creationId="{B834FE5B-E3D9-C01C-815D-9C11C8D28064}"/>
          </ac:picMkLst>
        </pc:picChg>
      </pc:sldChg>
      <pc:sldChg chg="addSp delSp modSp new mod setBg">
        <pc:chgData name="Petr Jeřábek" userId="c816e38f-fe2e-4925-909d-33deb06d0204" providerId="ADAL" clId="{903AC922-4DEE-E346-9091-60B8166A94F3}" dt="2022-04-25T14:14:50.039" v="95" actId="122"/>
        <pc:sldMkLst>
          <pc:docMk/>
          <pc:sldMk cId="139302360" sldId="285"/>
        </pc:sldMkLst>
        <pc:spChg chg="mod">
          <ac:chgData name="Petr Jeřábek" userId="c816e38f-fe2e-4925-909d-33deb06d0204" providerId="ADAL" clId="{903AC922-4DEE-E346-9091-60B8166A94F3}" dt="2022-04-25T14:14:50.039" v="95" actId="122"/>
          <ac:spMkLst>
            <pc:docMk/>
            <pc:sldMk cId="139302360" sldId="285"/>
            <ac:spMk id="2" creationId="{52C29437-CEBD-9D2C-276F-0D8B34FAF822}"/>
          </ac:spMkLst>
        </pc:spChg>
        <pc:spChg chg="del">
          <ac:chgData name="Petr Jeřábek" userId="c816e38f-fe2e-4925-909d-33deb06d0204" providerId="ADAL" clId="{903AC922-4DEE-E346-9091-60B8166A94F3}" dt="2022-04-25T14:10:46.326" v="77"/>
          <ac:spMkLst>
            <pc:docMk/>
            <pc:sldMk cId="139302360" sldId="285"/>
            <ac:spMk id="3" creationId="{E55D3F16-648F-444C-C8C3-CA78BD3849B7}"/>
          </ac:spMkLst>
        </pc:spChg>
        <pc:spChg chg="add del">
          <ac:chgData name="Petr Jeřábek" userId="c816e38f-fe2e-4925-909d-33deb06d0204" providerId="ADAL" clId="{903AC922-4DEE-E346-9091-60B8166A94F3}" dt="2022-04-25T14:14:20.816" v="86" actId="26606"/>
          <ac:spMkLst>
            <pc:docMk/>
            <pc:sldMk cId="139302360" sldId="285"/>
            <ac:spMk id="8" creationId="{CC08186E-A02B-A357-2D22-72BDDE1A0869}"/>
          </ac:spMkLst>
        </pc:spChg>
        <pc:spChg chg="add del">
          <ac:chgData name="Petr Jeřábek" userId="c816e38f-fe2e-4925-909d-33deb06d0204" providerId="ADAL" clId="{903AC922-4DEE-E346-9091-60B8166A94F3}" dt="2022-04-25T14:14:18.666" v="82" actId="26606"/>
          <ac:spMkLst>
            <pc:docMk/>
            <pc:sldMk cId="139302360" sldId="285"/>
            <ac:spMk id="9" creationId="{D4771268-CB57-404A-9271-370EB28F6090}"/>
          </ac:spMkLst>
        </pc:spChg>
        <pc:spChg chg="add del">
          <ac:chgData name="Petr Jeřábek" userId="c816e38f-fe2e-4925-909d-33deb06d0204" providerId="ADAL" clId="{903AC922-4DEE-E346-9091-60B8166A94F3}" dt="2022-04-25T14:14:19.316" v="84" actId="26606"/>
          <ac:spMkLst>
            <pc:docMk/>
            <pc:sldMk cId="139302360" sldId="285"/>
            <ac:spMk id="11" creationId="{D12DDE76-C203-4047-9998-63900085B5E8}"/>
          </ac:spMkLst>
        </pc:spChg>
        <pc:spChg chg="add del">
          <ac:chgData name="Petr Jeřábek" userId="c816e38f-fe2e-4925-909d-33deb06d0204" providerId="ADAL" clId="{903AC922-4DEE-E346-9091-60B8166A94F3}" dt="2022-04-25T14:14:20.816" v="86" actId="26606"/>
          <ac:spMkLst>
            <pc:docMk/>
            <pc:sldMk cId="139302360" sldId="285"/>
            <ac:spMk id="13" creationId="{CD8B4F24-440B-49E9-B85D-733523DC064B}"/>
          </ac:spMkLst>
        </pc:spChg>
        <pc:spChg chg="add del">
          <ac:chgData name="Petr Jeřábek" userId="c816e38f-fe2e-4925-909d-33deb06d0204" providerId="ADAL" clId="{903AC922-4DEE-E346-9091-60B8166A94F3}" dt="2022-04-25T14:14:20.816" v="86" actId="26606"/>
          <ac:spMkLst>
            <pc:docMk/>
            <pc:sldMk cId="139302360" sldId="285"/>
            <ac:spMk id="14" creationId="{2B97F24A-32CE-4C1C-A50D-3016B394DCFB}"/>
          </ac:spMkLst>
        </pc:spChg>
        <pc:spChg chg="add del">
          <ac:chgData name="Petr Jeřábek" userId="c816e38f-fe2e-4925-909d-33deb06d0204" providerId="ADAL" clId="{903AC922-4DEE-E346-9091-60B8166A94F3}" dt="2022-04-25T14:14:21.965" v="88" actId="26606"/>
          <ac:spMkLst>
            <pc:docMk/>
            <pc:sldMk cId="139302360" sldId="285"/>
            <ac:spMk id="15" creationId="{E5BBB0F9-6A59-4D02-A9C7-A2D6516684CE}"/>
          </ac:spMkLst>
        </pc:spChg>
        <pc:spChg chg="add del">
          <ac:chgData name="Petr Jeřábek" userId="c816e38f-fe2e-4925-909d-33deb06d0204" providerId="ADAL" clId="{903AC922-4DEE-E346-9091-60B8166A94F3}" dt="2022-04-25T14:14:21.965" v="88" actId="26606"/>
          <ac:spMkLst>
            <pc:docMk/>
            <pc:sldMk cId="139302360" sldId="285"/>
            <ac:spMk id="16" creationId="{92468898-5A6E-4D55-85EC-308E785EE06C}"/>
          </ac:spMkLst>
        </pc:spChg>
        <pc:spChg chg="add del">
          <ac:chgData name="Petr Jeřábek" userId="c816e38f-fe2e-4925-909d-33deb06d0204" providerId="ADAL" clId="{903AC922-4DEE-E346-9091-60B8166A94F3}" dt="2022-04-25T14:14:21.965" v="88" actId="26606"/>
          <ac:spMkLst>
            <pc:docMk/>
            <pc:sldMk cId="139302360" sldId="285"/>
            <ac:spMk id="17" creationId="{3E23A947-2D45-4208-AE2B-64948C87A3EB}"/>
          </ac:spMkLst>
        </pc:spChg>
        <pc:spChg chg="add del">
          <ac:chgData name="Petr Jeřábek" userId="c816e38f-fe2e-4925-909d-33deb06d0204" providerId="ADAL" clId="{903AC922-4DEE-E346-9091-60B8166A94F3}" dt="2022-04-25T14:14:21.965" v="88" actId="26606"/>
          <ac:spMkLst>
            <pc:docMk/>
            <pc:sldMk cId="139302360" sldId="285"/>
            <ac:spMk id="18" creationId="{80AF0CC4-A739-7C3D-96F6-32A7D5C5BF07}"/>
          </ac:spMkLst>
        </pc:spChg>
        <pc:spChg chg="add del">
          <ac:chgData name="Petr Jeřábek" userId="c816e38f-fe2e-4925-909d-33deb06d0204" providerId="ADAL" clId="{903AC922-4DEE-E346-9091-60B8166A94F3}" dt="2022-04-25T14:14:22.866" v="90" actId="26606"/>
          <ac:spMkLst>
            <pc:docMk/>
            <pc:sldMk cId="139302360" sldId="285"/>
            <ac:spMk id="20" creationId="{2B97F24A-32CE-4C1C-A50D-3016B394DCFB}"/>
          </ac:spMkLst>
        </pc:spChg>
        <pc:spChg chg="add del">
          <ac:chgData name="Petr Jeřábek" userId="c816e38f-fe2e-4925-909d-33deb06d0204" providerId="ADAL" clId="{903AC922-4DEE-E346-9091-60B8166A94F3}" dt="2022-04-25T14:14:22.866" v="90" actId="26606"/>
          <ac:spMkLst>
            <pc:docMk/>
            <pc:sldMk cId="139302360" sldId="285"/>
            <ac:spMk id="21" creationId="{6357EC4F-235E-4222-A36F-C7878ACE37F2}"/>
          </ac:spMkLst>
        </pc:spChg>
        <pc:spChg chg="add del">
          <ac:chgData name="Petr Jeřábek" userId="c816e38f-fe2e-4925-909d-33deb06d0204" providerId="ADAL" clId="{903AC922-4DEE-E346-9091-60B8166A94F3}" dt="2022-04-25T14:14:22.866" v="90" actId="26606"/>
          <ac:spMkLst>
            <pc:docMk/>
            <pc:sldMk cId="139302360" sldId="285"/>
            <ac:spMk id="22" creationId="{051EAD5B-99F4-0445-903E-F8953FFD47E2}"/>
          </ac:spMkLst>
        </pc:spChg>
        <pc:spChg chg="add del">
          <ac:chgData name="Petr Jeřábek" userId="c816e38f-fe2e-4925-909d-33deb06d0204" providerId="ADAL" clId="{903AC922-4DEE-E346-9091-60B8166A94F3}" dt="2022-04-25T14:14:36.660" v="92" actId="26606"/>
          <ac:spMkLst>
            <pc:docMk/>
            <pc:sldMk cId="139302360" sldId="285"/>
            <ac:spMk id="24" creationId="{19D7E38C-4365-A295-FCED-DC78211BD636}"/>
          </ac:spMkLst>
        </pc:spChg>
        <pc:spChg chg="add del">
          <ac:chgData name="Petr Jeřábek" userId="c816e38f-fe2e-4925-909d-33deb06d0204" providerId="ADAL" clId="{903AC922-4DEE-E346-9091-60B8166A94F3}" dt="2022-04-25T14:14:36.660" v="92" actId="26606"/>
          <ac:spMkLst>
            <pc:docMk/>
            <pc:sldMk cId="139302360" sldId="285"/>
            <ac:spMk id="25" creationId="{5E39A796-BE83-48B1-B33F-35C4A32AAB57}"/>
          </ac:spMkLst>
        </pc:spChg>
        <pc:spChg chg="add del">
          <ac:chgData name="Petr Jeřábek" userId="c816e38f-fe2e-4925-909d-33deb06d0204" providerId="ADAL" clId="{903AC922-4DEE-E346-9091-60B8166A94F3}" dt="2022-04-25T14:14:36.660" v="92" actId="26606"/>
          <ac:spMkLst>
            <pc:docMk/>
            <pc:sldMk cId="139302360" sldId="285"/>
            <ac:spMk id="26" creationId="{72F84B47-E267-4194-8194-831DB7B5547F}"/>
          </ac:spMkLst>
        </pc:spChg>
        <pc:picChg chg="add mod">
          <ac:chgData name="Petr Jeřábek" userId="c816e38f-fe2e-4925-909d-33deb06d0204" providerId="ADAL" clId="{903AC922-4DEE-E346-9091-60B8166A94F3}" dt="2022-04-25T14:14:42.321" v="94" actId="1076"/>
          <ac:picMkLst>
            <pc:docMk/>
            <pc:sldMk cId="139302360" sldId="285"/>
            <ac:picMk id="4" creationId="{EB0710FB-402A-4645-92AE-06060C47277B}"/>
          </ac:picMkLst>
        </pc:picChg>
      </pc:sldChg>
      <pc:sldChg chg="new del">
        <pc:chgData name="Petr Jeřábek" userId="c816e38f-fe2e-4925-909d-33deb06d0204" providerId="ADAL" clId="{903AC922-4DEE-E346-9091-60B8166A94F3}" dt="2022-04-25T14:10:02.285" v="54" actId="2696"/>
        <pc:sldMkLst>
          <pc:docMk/>
          <pc:sldMk cId="720102139" sldId="285"/>
        </pc:sldMkLst>
      </pc:sldChg>
      <pc:sldChg chg="new del ord">
        <pc:chgData name="Petr Jeřábek" userId="c816e38f-fe2e-4925-909d-33deb06d0204" providerId="ADAL" clId="{903AC922-4DEE-E346-9091-60B8166A94F3}" dt="2022-04-25T14:10:09.514" v="57" actId="2696"/>
        <pc:sldMkLst>
          <pc:docMk/>
          <pc:sldMk cId="2945381155" sldId="285"/>
        </pc:sldMkLst>
      </pc:sldChg>
      <pc:sldChg chg="addSp delSp modSp new mod">
        <pc:chgData name="Petr Jeřábek" userId="c816e38f-fe2e-4925-909d-33deb06d0204" providerId="ADAL" clId="{903AC922-4DEE-E346-9091-60B8166A94F3}" dt="2022-04-25T14:18:53.731" v="158" actId="20577"/>
        <pc:sldMkLst>
          <pc:docMk/>
          <pc:sldMk cId="3821802228" sldId="286"/>
        </pc:sldMkLst>
        <pc:spChg chg="mod">
          <ac:chgData name="Petr Jeřábek" userId="c816e38f-fe2e-4925-909d-33deb06d0204" providerId="ADAL" clId="{903AC922-4DEE-E346-9091-60B8166A94F3}" dt="2022-04-25T14:18:53.731" v="158" actId="20577"/>
          <ac:spMkLst>
            <pc:docMk/>
            <pc:sldMk cId="3821802228" sldId="286"/>
            <ac:spMk id="2" creationId="{6EA29A9A-684B-0578-7001-15B9F7261E39}"/>
          </ac:spMkLst>
        </pc:spChg>
        <pc:spChg chg="del">
          <ac:chgData name="Petr Jeřábek" userId="c816e38f-fe2e-4925-909d-33deb06d0204" providerId="ADAL" clId="{903AC922-4DEE-E346-9091-60B8166A94F3}" dt="2022-04-25T14:16:46.335" v="111"/>
          <ac:spMkLst>
            <pc:docMk/>
            <pc:sldMk cId="3821802228" sldId="286"/>
            <ac:spMk id="3" creationId="{65D85F75-35DB-B25F-F50F-63C52AD816EE}"/>
          </ac:spMkLst>
        </pc:spChg>
        <pc:picChg chg="add mod">
          <ac:chgData name="Petr Jeřábek" userId="c816e38f-fe2e-4925-909d-33deb06d0204" providerId="ADAL" clId="{903AC922-4DEE-E346-9091-60B8166A94F3}" dt="2022-04-25T14:17:06.855" v="115" actId="1076"/>
          <ac:picMkLst>
            <pc:docMk/>
            <pc:sldMk cId="3821802228" sldId="286"/>
            <ac:picMk id="4" creationId="{8617CC6A-43F7-0967-7884-E5C4BB77BA72}"/>
          </ac:picMkLst>
        </pc:picChg>
      </pc:sldChg>
      <pc:sldChg chg="addSp delSp modSp new mod">
        <pc:chgData name="Petr Jeřábek" userId="c816e38f-fe2e-4925-909d-33deb06d0204" providerId="ADAL" clId="{903AC922-4DEE-E346-9091-60B8166A94F3}" dt="2022-04-25T14:20:08.905" v="170" actId="1076"/>
        <pc:sldMkLst>
          <pc:docMk/>
          <pc:sldMk cId="2889997836" sldId="287"/>
        </pc:sldMkLst>
        <pc:spChg chg="mod">
          <ac:chgData name="Petr Jeřábek" userId="c816e38f-fe2e-4925-909d-33deb06d0204" providerId="ADAL" clId="{903AC922-4DEE-E346-9091-60B8166A94F3}" dt="2022-04-25T14:19:34.028" v="166" actId="122"/>
          <ac:spMkLst>
            <pc:docMk/>
            <pc:sldMk cId="2889997836" sldId="287"/>
            <ac:spMk id="2" creationId="{A56E7245-AF76-8C03-42FF-26DC1D0C4123}"/>
          </ac:spMkLst>
        </pc:spChg>
        <pc:spChg chg="del">
          <ac:chgData name="Petr Jeřábek" userId="c816e38f-fe2e-4925-909d-33deb06d0204" providerId="ADAL" clId="{903AC922-4DEE-E346-9091-60B8166A94F3}" dt="2022-04-25T14:19:22.988" v="162"/>
          <ac:spMkLst>
            <pc:docMk/>
            <pc:sldMk cId="2889997836" sldId="287"/>
            <ac:spMk id="3" creationId="{E8BCD12C-C5EC-A960-1851-F9A372744CA0}"/>
          </ac:spMkLst>
        </pc:spChg>
        <pc:picChg chg="add mod">
          <ac:chgData name="Petr Jeřábek" userId="c816e38f-fe2e-4925-909d-33deb06d0204" providerId="ADAL" clId="{903AC922-4DEE-E346-9091-60B8166A94F3}" dt="2022-04-25T14:20:08.905" v="170" actId="1076"/>
          <ac:picMkLst>
            <pc:docMk/>
            <pc:sldMk cId="2889997836" sldId="287"/>
            <ac:picMk id="4" creationId="{AB8C6480-A26B-F915-F9B8-F14D731C296A}"/>
          </ac:picMkLst>
        </pc:picChg>
      </pc:sldChg>
      <pc:sldChg chg="addSp delSp modSp new mod">
        <pc:chgData name="Petr Jeřábek" userId="c816e38f-fe2e-4925-909d-33deb06d0204" providerId="ADAL" clId="{903AC922-4DEE-E346-9091-60B8166A94F3}" dt="2022-04-25T14:21:30.730" v="211" actId="1076"/>
        <pc:sldMkLst>
          <pc:docMk/>
          <pc:sldMk cId="1875055077" sldId="288"/>
        </pc:sldMkLst>
        <pc:spChg chg="mod">
          <ac:chgData name="Petr Jeřábek" userId="c816e38f-fe2e-4925-909d-33deb06d0204" providerId="ADAL" clId="{903AC922-4DEE-E346-9091-60B8166A94F3}" dt="2022-04-25T14:20:53.971" v="207" actId="122"/>
          <ac:spMkLst>
            <pc:docMk/>
            <pc:sldMk cId="1875055077" sldId="288"/>
            <ac:spMk id="2" creationId="{6E814D62-35EA-CEBD-5832-6F0E4590B17F}"/>
          </ac:spMkLst>
        </pc:spChg>
        <pc:spChg chg="del">
          <ac:chgData name="Petr Jeřábek" userId="c816e38f-fe2e-4925-909d-33deb06d0204" providerId="ADAL" clId="{903AC922-4DEE-E346-9091-60B8166A94F3}" dt="2022-04-25T14:21:03.925" v="208"/>
          <ac:spMkLst>
            <pc:docMk/>
            <pc:sldMk cId="1875055077" sldId="288"/>
            <ac:spMk id="3" creationId="{2441B83E-9956-68AE-D3D6-A1332DA8AD94}"/>
          </ac:spMkLst>
        </pc:spChg>
        <pc:picChg chg="add mod">
          <ac:chgData name="Petr Jeřábek" userId="c816e38f-fe2e-4925-909d-33deb06d0204" providerId="ADAL" clId="{903AC922-4DEE-E346-9091-60B8166A94F3}" dt="2022-04-25T14:21:30.730" v="211" actId="1076"/>
          <ac:picMkLst>
            <pc:docMk/>
            <pc:sldMk cId="1875055077" sldId="288"/>
            <ac:picMk id="4" creationId="{5DBD9370-1BF3-5FDA-E774-7C97E4BDDF6A}"/>
          </ac:picMkLst>
        </pc:picChg>
      </pc:sldChg>
      <pc:sldChg chg="addSp delSp modSp new mod">
        <pc:chgData name="Petr Jeřábek" userId="c816e38f-fe2e-4925-909d-33deb06d0204" providerId="ADAL" clId="{903AC922-4DEE-E346-9091-60B8166A94F3}" dt="2022-04-25T14:22:37.402" v="220"/>
        <pc:sldMkLst>
          <pc:docMk/>
          <pc:sldMk cId="3502673772" sldId="289"/>
        </pc:sldMkLst>
        <pc:spChg chg="mod">
          <ac:chgData name="Petr Jeřábek" userId="c816e38f-fe2e-4925-909d-33deb06d0204" providerId="ADAL" clId="{903AC922-4DEE-E346-9091-60B8166A94F3}" dt="2022-04-25T14:22:27.665" v="218" actId="20577"/>
          <ac:spMkLst>
            <pc:docMk/>
            <pc:sldMk cId="3502673772" sldId="289"/>
            <ac:spMk id="2" creationId="{EA77E608-8FD2-F981-F431-EFAD6B56F9CE}"/>
          </ac:spMkLst>
        </pc:spChg>
        <pc:spChg chg="del">
          <ac:chgData name="Petr Jeřábek" userId="c816e38f-fe2e-4925-909d-33deb06d0204" providerId="ADAL" clId="{903AC922-4DEE-E346-9091-60B8166A94F3}" dt="2022-04-25T14:22:29.841" v="219"/>
          <ac:spMkLst>
            <pc:docMk/>
            <pc:sldMk cId="3502673772" sldId="289"/>
            <ac:spMk id="3" creationId="{DD5D0B18-880B-D04D-BF6F-A0B2A053E12E}"/>
          </ac:spMkLst>
        </pc:spChg>
        <pc:picChg chg="add mod">
          <ac:chgData name="Petr Jeřábek" userId="c816e38f-fe2e-4925-909d-33deb06d0204" providerId="ADAL" clId="{903AC922-4DEE-E346-9091-60B8166A94F3}" dt="2022-04-25T14:22:29.841" v="219"/>
          <ac:picMkLst>
            <pc:docMk/>
            <pc:sldMk cId="3502673772" sldId="289"/>
            <ac:picMk id="4" creationId="{8ED8359C-709F-2ACD-F8E9-E2EA093D73CC}"/>
          </ac:picMkLst>
        </pc:picChg>
        <pc:picChg chg="add mod">
          <ac:chgData name="Petr Jeřábek" userId="c816e38f-fe2e-4925-909d-33deb06d0204" providerId="ADAL" clId="{903AC922-4DEE-E346-9091-60B8166A94F3}" dt="2022-04-25T14:22:37.402" v="220"/>
          <ac:picMkLst>
            <pc:docMk/>
            <pc:sldMk cId="3502673772" sldId="289"/>
            <ac:picMk id="5" creationId="{E0FDC3F4-41D0-0141-239A-8E5F132068EC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Zástupný symbol pro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C50A18-5C54-44C0-A948-55B9139A2164}" type="datetimeFigureOut">
              <a:rPr lang="cs-CZ" smtClean="0"/>
              <a:t>26.04.2022</a:t>
            </a:fld>
            <a:endParaRPr lang="cs-CZ"/>
          </a:p>
        </p:txBody>
      </p:sp>
      <p:sp>
        <p:nvSpPr>
          <p:cNvPr id="4" name="Zástupný symbol pro obrázek snímk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Zástupný symbol pro poznámk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0BCAE1-F83A-448D-96EE-84F86954E3CF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2364510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0BCAE1-F83A-448D-96EE-84F86954E3CF}" type="slidenum">
              <a:rPr lang="cs-CZ" smtClean="0"/>
              <a:t>26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500477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3534B-4ED0-9E9C-E681-5F8CDCDDE8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CZ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0B989BC-8EF0-C8FC-7CB5-95D4AB8E43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C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09CEFC-2A38-21DD-6B21-3E19DCF113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802906-0F9E-5C4C-8054-11F55EC107CC}" type="datetimeFigureOut">
              <a:rPr lang="en-CZ" smtClean="0"/>
              <a:t>26.04.2022</a:t>
            </a:fld>
            <a:endParaRPr lang="en-C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E41CD2-6EC2-B9A4-FBB7-53BA696F04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C81A19-6F96-7A19-13DB-23FFC5D27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64385-9965-5046-AEA4-CD11F5AC5CB4}" type="slidenum">
              <a:rPr lang="en-CZ" smtClean="0"/>
              <a:t>‹#›</a:t>
            </a:fld>
            <a:endParaRPr lang="en-CZ"/>
          </a:p>
        </p:txBody>
      </p:sp>
    </p:spTree>
    <p:extLst>
      <p:ext uri="{BB962C8B-B14F-4D97-AF65-F5344CB8AC3E}">
        <p14:creationId xmlns:p14="http://schemas.microsoft.com/office/powerpoint/2010/main" val="16817172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4D6615-2581-F004-7912-6045A23CE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Z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C2A5E4B-7651-5665-1D7E-53D3208C61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6CF846-BE60-CC19-39D5-A2A1A03CE8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802906-0F9E-5C4C-8054-11F55EC107CC}" type="datetimeFigureOut">
              <a:rPr lang="en-CZ" smtClean="0"/>
              <a:t>26.04.2022</a:t>
            </a:fld>
            <a:endParaRPr lang="en-C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3BC572-7DD5-463F-A945-A9AA4D3189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13CA21-68DC-CC93-8F52-A3BE30082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64385-9965-5046-AEA4-CD11F5AC5CB4}" type="slidenum">
              <a:rPr lang="en-CZ" smtClean="0"/>
              <a:t>‹#›</a:t>
            </a:fld>
            <a:endParaRPr lang="en-CZ"/>
          </a:p>
        </p:txBody>
      </p:sp>
    </p:spTree>
    <p:extLst>
      <p:ext uri="{BB962C8B-B14F-4D97-AF65-F5344CB8AC3E}">
        <p14:creationId xmlns:p14="http://schemas.microsoft.com/office/powerpoint/2010/main" val="40295636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55BFABB-8D57-A560-9E9F-13F735C6CE4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CZ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A31F0F-3596-B34E-E462-07721D0AE8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63C772-AA9B-2504-FA57-B6956096E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802906-0F9E-5C4C-8054-11F55EC107CC}" type="datetimeFigureOut">
              <a:rPr lang="en-CZ" smtClean="0"/>
              <a:t>26.04.2022</a:t>
            </a:fld>
            <a:endParaRPr lang="en-C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3C63F9-6048-754C-8CED-C1B7F2EBC5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AE754A-F944-3E0C-2E0A-F05E78A7EB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64385-9965-5046-AEA4-CD11F5AC5CB4}" type="slidenum">
              <a:rPr lang="en-CZ" smtClean="0"/>
              <a:t>‹#›</a:t>
            </a:fld>
            <a:endParaRPr lang="en-CZ"/>
          </a:p>
        </p:txBody>
      </p:sp>
    </p:spTree>
    <p:extLst>
      <p:ext uri="{BB962C8B-B14F-4D97-AF65-F5344CB8AC3E}">
        <p14:creationId xmlns:p14="http://schemas.microsoft.com/office/powerpoint/2010/main" val="3738523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D633D-EFED-C03F-5F0A-6EEF808606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83E6C-0298-F97F-FCA1-6CC6E63E21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0D7E6A-F559-063D-C3BD-B229CD6021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802906-0F9E-5C4C-8054-11F55EC107CC}" type="datetimeFigureOut">
              <a:rPr lang="en-CZ" smtClean="0"/>
              <a:t>26.04.2022</a:t>
            </a:fld>
            <a:endParaRPr lang="en-C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17F570-B9A9-146E-C0FA-A8006BBE43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0D118E-9B66-E635-77F8-0DE9E9FBA5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64385-9965-5046-AEA4-CD11F5AC5CB4}" type="slidenum">
              <a:rPr lang="en-CZ" smtClean="0"/>
              <a:t>‹#›</a:t>
            </a:fld>
            <a:endParaRPr lang="en-CZ"/>
          </a:p>
        </p:txBody>
      </p:sp>
    </p:spTree>
    <p:extLst>
      <p:ext uri="{BB962C8B-B14F-4D97-AF65-F5344CB8AC3E}">
        <p14:creationId xmlns:p14="http://schemas.microsoft.com/office/powerpoint/2010/main" val="1394953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F8B26-689D-7E4E-81B2-9C8A9B5DEC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C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574571-DD23-484D-8E7F-06625DDEAF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07E892-AF03-B8E5-F8C5-846285A700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802906-0F9E-5C4C-8054-11F55EC107CC}" type="datetimeFigureOut">
              <a:rPr lang="en-CZ" smtClean="0"/>
              <a:t>26.04.2022</a:t>
            </a:fld>
            <a:endParaRPr lang="en-C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078D5A-07BD-112B-FF87-645B871AC5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38E577-E53D-2FEB-CF6E-E5E22B243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64385-9965-5046-AEA4-CD11F5AC5CB4}" type="slidenum">
              <a:rPr lang="en-CZ" smtClean="0"/>
              <a:t>‹#›</a:t>
            </a:fld>
            <a:endParaRPr lang="en-CZ"/>
          </a:p>
        </p:txBody>
      </p:sp>
    </p:spTree>
    <p:extLst>
      <p:ext uri="{BB962C8B-B14F-4D97-AF65-F5344CB8AC3E}">
        <p14:creationId xmlns:p14="http://schemas.microsoft.com/office/powerpoint/2010/main" val="6694690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B228A-8546-02B0-35FE-09830656AB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A0A227-E0FC-BDFF-0C65-EB66C6C767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Z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9C7705-3809-E9D7-AE4A-E4CBCAD5AC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Z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6386A7-C88C-0DBF-DCC2-F52EE9ED8B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802906-0F9E-5C4C-8054-11F55EC107CC}" type="datetimeFigureOut">
              <a:rPr lang="en-CZ" smtClean="0"/>
              <a:t>26.04.2022</a:t>
            </a:fld>
            <a:endParaRPr lang="en-CZ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3D0B46-05B7-2D33-AC28-B49934B1B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Z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F3B9D9-4A34-F9B4-0160-8B5219C99D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64385-9965-5046-AEA4-CD11F5AC5CB4}" type="slidenum">
              <a:rPr lang="en-CZ" smtClean="0"/>
              <a:t>‹#›</a:t>
            </a:fld>
            <a:endParaRPr lang="en-CZ"/>
          </a:p>
        </p:txBody>
      </p:sp>
    </p:spTree>
    <p:extLst>
      <p:ext uri="{BB962C8B-B14F-4D97-AF65-F5344CB8AC3E}">
        <p14:creationId xmlns:p14="http://schemas.microsoft.com/office/powerpoint/2010/main" val="5956102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F761AE-A3CA-2702-B4E7-2F308058DF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C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47B4D5-4DB7-625C-7990-0E0DA1FC83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493B74-21EA-3B78-00CF-002BAA6EE4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Z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B8D8B4C-9C4D-27BF-73EE-5E08682F3BB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87751C-7A94-ADCE-0865-14B027F3980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Z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8FAE64B-E058-CDB0-9D75-9D64EC7335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802906-0F9E-5C4C-8054-11F55EC107CC}" type="datetimeFigureOut">
              <a:rPr lang="en-CZ" smtClean="0"/>
              <a:t>26.04.2022</a:t>
            </a:fld>
            <a:endParaRPr lang="en-CZ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AAEAC88-4784-FB22-60C3-5CFE04EF79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Z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8CCADA-F295-DEC4-4E17-BE3A8B58D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64385-9965-5046-AEA4-CD11F5AC5CB4}" type="slidenum">
              <a:rPr lang="en-CZ" smtClean="0"/>
              <a:t>‹#›</a:t>
            </a:fld>
            <a:endParaRPr lang="en-CZ"/>
          </a:p>
        </p:txBody>
      </p:sp>
    </p:spTree>
    <p:extLst>
      <p:ext uri="{BB962C8B-B14F-4D97-AF65-F5344CB8AC3E}">
        <p14:creationId xmlns:p14="http://schemas.microsoft.com/office/powerpoint/2010/main" val="9466058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2A106B-759B-016E-CEFC-33F28C62ED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Z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99A9715-8708-DE21-0FB3-294293359A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802906-0F9E-5C4C-8054-11F55EC107CC}" type="datetimeFigureOut">
              <a:rPr lang="en-CZ" smtClean="0"/>
              <a:t>26.04.2022</a:t>
            </a:fld>
            <a:endParaRPr lang="en-CZ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E187E8-226E-4B1F-31C2-09DBCC8BEB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Z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E8ABFB-5B72-22F0-6432-E7A7BBE9AD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64385-9965-5046-AEA4-CD11F5AC5CB4}" type="slidenum">
              <a:rPr lang="en-CZ" smtClean="0"/>
              <a:t>‹#›</a:t>
            </a:fld>
            <a:endParaRPr lang="en-CZ"/>
          </a:p>
        </p:txBody>
      </p:sp>
    </p:spTree>
    <p:extLst>
      <p:ext uri="{BB962C8B-B14F-4D97-AF65-F5344CB8AC3E}">
        <p14:creationId xmlns:p14="http://schemas.microsoft.com/office/powerpoint/2010/main" val="12863502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85446FB-DF46-A424-0C73-A832C5218E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802906-0F9E-5C4C-8054-11F55EC107CC}" type="datetimeFigureOut">
              <a:rPr lang="en-CZ" smtClean="0"/>
              <a:t>26.04.2022</a:t>
            </a:fld>
            <a:endParaRPr lang="en-CZ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A0A8578-3507-2F4D-E8DD-0E74F1C175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Z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5FB1CB-EAD9-B9CF-1422-7A4F15E00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64385-9965-5046-AEA4-CD11F5AC5CB4}" type="slidenum">
              <a:rPr lang="en-CZ" smtClean="0"/>
              <a:t>‹#›</a:t>
            </a:fld>
            <a:endParaRPr lang="en-CZ"/>
          </a:p>
        </p:txBody>
      </p:sp>
    </p:spTree>
    <p:extLst>
      <p:ext uri="{BB962C8B-B14F-4D97-AF65-F5344CB8AC3E}">
        <p14:creationId xmlns:p14="http://schemas.microsoft.com/office/powerpoint/2010/main" val="24739790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3DA89-96EC-6B61-E7D4-FB114AF96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C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BB5DE8-D524-2B90-E847-7CAD21C3BA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Z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A7F826-6789-3DFB-4B2D-7F0E73BCFB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B13891-8933-8E63-D8A6-1EA98EDED4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802906-0F9E-5C4C-8054-11F55EC107CC}" type="datetimeFigureOut">
              <a:rPr lang="en-CZ" smtClean="0"/>
              <a:t>26.04.2022</a:t>
            </a:fld>
            <a:endParaRPr lang="en-CZ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239E10-B1AD-34A2-7A0B-12965526B7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Z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500FE8-0EE2-ABD9-2642-28E94931E7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64385-9965-5046-AEA4-CD11F5AC5CB4}" type="slidenum">
              <a:rPr lang="en-CZ" smtClean="0"/>
              <a:t>‹#›</a:t>
            </a:fld>
            <a:endParaRPr lang="en-CZ"/>
          </a:p>
        </p:txBody>
      </p:sp>
    </p:spTree>
    <p:extLst>
      <p:ext uri="{BB962C8B-B14F-4D97-AF65-F5344CB8AC3E}">
        <p14:creationId xmlns:p14="http://schemas.microsoft.com/office/powerpoint/2010/main" val="9181941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7C007-D11A-ADF2-24C4-6B90BC47F6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CZ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E6B4C90-B9E6-57AF-2D77-DA1276580B7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Z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F134E2-6EE3-C20D-2CB1-FBD0E5C693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4BD713-D28F-F06C-F973-C994F3EC9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802906-0F9E-5C4C-8054-11F55EC107CC}" type="datetimeFigureOut">
              <a:rPr lang="en-CZ" smtClean="0"/>
              <a:t>26.04.2022</a:t>
            </a:fld>
            <a:endParaRPr lang="en-CZ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ECE3A3-FBDD-6953-387E-EEF7721AF1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Z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A4F2A6-269F-D2D8-D11B-6BE4C7B809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64385-9965-5046-AEA4-CD11F5AC5CB4}" type="slidenum">
              <a:rPr lang="en-CZ" smtClean="0"/>
              <a:t>‹#›</a:t>
            </a:fld>
            <a:endParaRPr lang="en-CZ"/>
          </a:p>
        </p:txBody>
      </p:sp>
    </p:spTree>
    <p:extLst>
      <p:ext uri="{BB962C8B-B14F-4D97-AF65-F5344CB8AC3E}">
        <p14:creationId xmlns:p14="http://schemas.microsoft.com/office/powerpoint/2010/main" val="4364047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3BF4B41-0E54-456B-984B-9FBABF7357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C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390831-5979-554C-C16E-974D526C2A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215502-0137-5D0A-1B9A-0D06B176641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802906-0F9E-5C4C-8054-11F55EC107CC}" type="datetimeFigureOut">
              <a:rPr lang="en-CZ" smtClean="0"/>
              <a:t>26.04.2022</a:t>
            </a:fld>
            <a:endParaRPr lang="en-C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C7DFD4-612C-11B9-D700-22A83EEEB8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D2D752-9053-6E8A-10AF-69C62E1EDE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064385-9965-5046-AEA4-CD11F5AC5CB4}" type="slidenum">
              <a:rPr lang="en-CZ" smtClean="0"/>
              <a:t>‹#›</a:t>
            </a:fld>
            <a:endParaRPr lang="en-CZ"/>
          </a:p>
        </p:txBody>
      </p:sp>
    </p:spTree>
    <p:extLst>
      <p:ext uri="{BB962C8B-B14F-4D97-AF65-F5344CB8AC3E}">
        <p14:creationId xmlns:p14="http://schemas.microsoft.com/office/powerpoint/2010/main" val="19224194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hyperlink" Target="https://globalejournal.org/global-e/may-2020/rethinking-tech-emancipate-women" TargetMode="External"/><Relationship Id="rId3" Type="http://schemas.openxmlformats.org/officeDocument/2006/relationships/hyperlink" Target="https://www.imperial.ac.uk/bhf-research-excellence/research-themes/" TargetMode="External"/><Relationship Id="rId7" Type="http://schemas.openxmlformats.org/officeDocument/2006/relationships/hyperlink" Target="https://twitter.com/chrszegedy/status/1438201532214878212" TargetMode="External"/><Relationship Id="rId12" Type="http://schemas.openxmlformats.org/officeDocument/2006/relationships/hyperlink" Target="https://www.pinterest.com/pin/705868941580154931/" TargetMode="External"/><Relationship Id="rId2" Type="http://schemas.openxmlformats.org/officeDocument/2006/relationships/hyperlink" Target="https://zorana.blog/2018/10/23/how-neural-networks-are-taking-over-our-lives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aleonai.com/dalle-5-mins" TargetMode="External"/><Relationship Id="rId11" Type="http://schemas.openxmlformats.org/officeDocument/2006/relationships/hyperlink" Target="https://machinelearningmastery.com/how-to-develop-a-convolutional-neural-network-from-scratch-for-mnist-handwritten-digit-classification/" TargetMode="External"/><Relationship Id="rId5" Type="http://schemas.openxmlformats.org/officeDocument/2006/relationships/hyperlink" Target="https://www.researchgate.net/figure/Deep-Neural-Network-architecture_fig1_330120030" TargetMode="External"/><Relationship Id="rId10" Type="http://schemas.openxmlformats.org/officeDocument/2006/relationships/hyperlink" Target="https://consent.yahoo.com/v2/collectConsent?sessionId=3_cc-session_b9c4d17a-f5e0-400a-9684-8fae1e201211" TargetMode="External"/><Relationship Id="rId4" Type="http://schemas.openxmlformats.org/officeDocument/2006/relationships/hyperlink" Target="https://flatironschool.com/blog/deep-learning-vs-machine-learning/" TargetMode="External"/><Relationship Id="rId9" Type="http://schemas.openxmlformats.org/officeDocument/2006/relationships/hyperlink" Target="https://easyai.tech/en/ai-definition/gradient-descent/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7" name="Rectangle 136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How Neural Networks Are Taking Over Our Lives? - Zorana's Blog">
            <a:extLst>
              <a:ext uri="{FF2B5EF4-FFF2-40B4-BE49-F238E27FC236}">
                <a16:creationId xmlns:a16="http://schemas.microsoft.com/office/drawing/2014/main" id="{1D066FBF-1030-3582-D999-CCF39081AB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"/>
          <a:stretch/>
        </p:blipFill>
        <p:spPr bwMode="auto">
          <a:xfrm>
            <a:off x="20" y="10"/>
            <a:ext cx="1218893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4E20AA-0740-4557-4C51-25BCDBFC5D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063240"/>
          </a:xfrm>
        </p:spPr>
        <p:txBody>
          <a:bodyPr>
            <a:normAutofit/>
          </a:bodyPr>
          <a:lstStyle/>
          <a:p>
            <a:r>
              <a:rPr lang="en-CZ" sz="6600" dirty="0">
                <a:solidFill>
                  <a:srgbClr val="FFFFFF"/>
                </a:solidFill>
              </a:rPr>
              <a:t>Matematika a implementace neuronových sítí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9F153B-BB98-A917-AC74-3AB4702980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4599432"/>
            <a:ext cx="9144000" cy="1536192"/>
          </a:xfrm>
        </p:spPr>
        <p:txBody>
          <a:bodyPr>
            <a:normAutofit/>
          </a:bodyPr>
          <a:lstStyle/>
          <a:p>
            <a:r>
              <a:rPr lang="en-CZ">
                <a:solidFill>
                  <a:srgbClr val="FFFFFF"/>
                </a:solidFill>
              </a:rPr>
              <a:t>Petr Jeřábek, 4.A</a:t>
            </a:r>
          </a:p>
        </p:txBody>
      </p:sp>
      <p:sp>
        <p:nvSpPr>
          <p:cNvPr id="139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rgbClr val="FFFFFF">
                <a:alpha val="75000"/>
              </a:srgb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 descr="Gymnázium Jana Nerudy - Home | Facebook">
            <a:extLst>
              <a:ext uri="{FF2B5EF4-FFF2-40B4-BE49-F238E27FC236}">
                <a16:creationId xmlns:a16="http://schemas.microsoft.com/office/drawing/2014/main" id="{D6CD9CD9-A697-C6FF-B5F9-61E673BF38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930" y="0"/>
            <a:ext cx="1345867" cy="1345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0341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C67ED5-4750-A445-EF2E-6F1053DBD1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312785-C239-6733-2BAD-C9B6A3172E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Z"/>
          </a:p>
        </p:txBody>
      </p:sp>
      <p:pic>
        <p:nvPicPr>
          <p:cNvPr id="4" name="Obrázek 5">
            <a:extLst>
              <a:ext uri="{FF2B5EF4-FFF2-40B4-BE49-F238E27FC236}">
                <a16:creationId xmlns:a16="http://schemas.microsoft.com/office/drawing/2014/main" id="{06284754-F1AB-8292-8AD5-C844352A09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8707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488480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264F718-7FAC-4056-9FA9-A603EC682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0"/>
            <a:ext cx="1219047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F74639F7-E3C7-4165-A83E-6386A86BA1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6356349" cy="6858000"/>
          </a:xfrm>
          <a:custGeom>
            <a:avLst/>
            <a:gdLst>
              <a:gd name="connsiteX0" fmla="*/ 7539895 w 7539895"/>
              <a:gd name="connsiteY0" fmla="*/ 6858000 h 6858000"/>
              <a:gd name="connsiteX1" fmla="*/ 0 w 7539895"/>
              <a:gd name="connsiteY1" fmla="*/ 6858000 h 6858000"/>
              <a:gd name="connsiteX2" fmla="*/ 0 w 7539895"/>
              <a:gd name="connsiteY2" fmla="*/ 0 h 6858000"/>
              <a:gd name="connsiteX3" fmla="*/ 4363741 w 753989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39895" h="6858000">
                <a:moveTo>
                  <a:pt x="753989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4363741" y="0"/>
                </a:lnTo>
                <a:close/>
              </a:path>
            </a:pathLst>
          </a:cu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B3AF0F1-707A-463E-B5EE-33C63A40CF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5979591" cy="6858000"/>
          </a:xfrm>
          <a:custGeom>
            <a:avLst/>
            <a:gdLst>
              <a:gd name="connsiteX0" fmla="*/ 7092985 w 7092985"/>
              <a:gd name="connsiteY0" fmla="*/ 6858000 h 6858000"/>
              <a:gd name="connsiteX1" fmla="*/ 0 w 7092985"/>
              <a:gd name="connsiteY1" fmla="*/ 6858000 h 6858000"/>
              <a:gd name="connsiteX2" fmla="*/ 0 w 7092985"/>
              <a:gd name="connsiteY2" fmla="*/ 0 h 6858000"/>
              <a:gd name="connsiteX3" fmla="*/ 3916831 w 709298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92985" h="6858000">
                <a:moveTo>
                  <a:pt x="709298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3916831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F12A56-05E1-C41E-6FCB-A4887CFF99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4088"/>
            <a:ext cx="3529953" cy="2980944"/>
          </a:xfrm>
        </p:spPr>
        <p:txBody>
          <a:bodyPr>
            <a:normAutofit/>
          </a:bodyPr>
          <a:lstStyle/>
          <a:p>
            <a:r>
              <a:rPr lang="en-CZ">
                <a:solidFill>
                  <a:schemeClr val="bg1"/>
                </a:solidFill>
              </a:rPr>
              <a:t>ADALINE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A36DC45-8E73-EA9E-E1E0-43BBDE98B26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12410" y="704088"/>
                <a:ext cx="5135293" cy="5248656"/>
              </a:xfrm>
            </p:spPr>
            <p:txBody>
              <a:bodyPr anchor="ctr">
                <a:normAutofit/>
              </a:bodyPr>
              <a:lstStyle/>
              <a:p>
                <a:r>
                  <a:rPr lang="en-CZ" sz="2400" dirty="0"/>
                  <a:t>Adaptive Linear Neuron</a:t>
                </a:r>
              </a:p>
              <a:p>
                <a:endParaRPr lang="en-CZ" sz="2400" dirty="0"/>
              </a:p>
              <a:p>
                <a:r>
                  <a:rPr lang="en-CZ" sz="2400" dirty="0"/>
                  <a:t>Lineární aktivační funkce </a:t>
                </a:r>
                <a:endParaRPr lang="cs-CZ" sz="2400" b="1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cs-CZ" sz="2400" b="1" dirty="0"/>
                  <a:t>    </a:t>
                </a:r>
                <a14:m>
                  <m:oMath xmlns:m="http://schemas.openxmlformats.org/officeDocument/2006/math">
                    <m:r>
                      <a:rPr lang="cs-CZ" sz="2400" b="1" i="1">
                        <a:latin typeface="Cambria Math" panose="02040503050406030204" pitchFamily="18" charset="0"/>
                      </a:rPr>
                      <m:t>𝛗</m:t>
                    </m:r>
                    <m:d>
                      <m:dPr>
                        <m:ctrlPr>
                          <a:rPr lang="en-CZ" sz="2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CZ" sz="2400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cs-CZ" sz="2400" b="1" i="1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  <m:sup>
                            <m:r>
                              <a:rPr lang="cs-CZ" sz="2400" b="1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cs-CZ" sz="2400" b="1" i="1">
                                <a:latin typeface="Cambria Math" panose="02040503050406030204" pitchFamily="18" charset="0"/>
                              </a:rPr>
                              <m:t>𝒊</m:t>
                            </m:r>
                            <m:r>
                              <a:rPr lang="cs-CZ" sz="2400" b="1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e>
                    </m:d>
                    <m:r>
                      <a:rPr lang="cs-CZ" sz="2400" b="1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CZ" sz="24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cs-CZ" sz="2400" b="1" i="1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p>
                        <m:r>
                          <a:rPr lang="cs-CZ" sz="2400" b="1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cs-CZ" sz="2400" b="1" i="1"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cs-CZ" sz="2400" b="1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endParaRPr lang="en-CZ" sz="2400" dirty="0"/>
              </a:p>
              <a:p>
                <a:pPr marL="0" indent="0">
                  <a:buNone/>
                </a:pPr>
                <a:endParaRPr lang="en-CZ" sz="2400" dirty="0"/>
              </a:p>
              <a:p>
                <a:r>
                  <a:rPr lang="en-CZ" sz="2400" dirty="0"/>
                  <a:t>Ztrátová funkce </a:t>
                </a:r>
              </a:p>
              <a:p>
                <a:pPr marL="0" indent="0">
                  <a:buNone/>
                </a:pPr>
                <a:r>
                  <a:rPr lang="cs-CZ" sz="2400" b="1" dirty="0"/>
                  <a:t>     </a:t>
                </a:r>
                <a14:m>
                  <m:oMath xmlns:m="http://schemas.openxmlformats.org/officeDocument/2006/math">
                    <m:r>
                      <a:rPr lang="cs-CZ" sz="2400" b="1" i="1">
                        <a:latin typeface="Cambria Math" panose="02040503050406030204" pitchFamily="18" charset="0"/>
                      </a:rPr>
                      <m:t>𝑱</m:t>
                    </m:r>
                    <m:d>
                      <m:dPr>
                        <m:ctrlPr>
                          <a:rPr lang="en-CZ" sz="2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cs-CZ" sz="2400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</m:d>
                    <m:r>
                      <a:rPr lang="cs-CZ" sz="2400" b="1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CZ" sz="24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cs-CZ" sz="2400" b="1" i="1"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cs-CZ" sz="2400" b="1" i="1"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  <m:nary>
                      <m:naryPr>
                        <m:chr m:val="∑"/>
                        <m:limLoc m:val="undOvr"/>
                        <m:subHide m:val="on"/>
                        <m:supHide m:val="on"/>
                        <m:ctrlPr>
                          <a:rPr lang="en-CZ" sz="2400" b="1" i="1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p>
                          <m:sSupPr>
                            <m:ctrlPr>
                              <a:rPr lang="en-CZ" sz="2400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CZ" sz="2400" b="1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CZ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cs-CZ" sz="2400" b="1" i="1"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en-CZ" sz="24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cs-CZ" sz="2400" b="1" i="1">
                                            <a:latin typeface="Cambria Math" panose="02040503050406030204" pitchFamily="18" charset="0"/>
                                          </a:rPr>
                                          <m:t>𝒊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cs-CZ" sz="2400" b="1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cs-CZ" sz="2400" b="1" i="1">
                                    <a:latin typeface="Cambria Math" panose="02040503050406030204" pitchFamily="18" charset="0"/>
                                  </a:rPr>
                                  <m:t>𝛗</m:t>
                                </m:r>
                                <m:d>
                                  <m:dPr>
                                    <m:ctrlPr>
                                      <a:rPr lang="en-CZ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CZ" sz="24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cs-CZ" sz="2400" b="1" i="1">
                                            <a:latin typeface="Cambria Math" panose="02040503050406030204" pitchFamily="18" charset="0"/>
                                          </a:rPr>
                                          <m:t>𝒛</m:t>
                                        </m:r>
                                      </m:e>
                                      <m:sup>
                                        <m:r>
                                          <a:rPr lang="cs-CZ" sz="2400" b="1" i="1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cs-CZ" sz="2400" b="1" i="1">
                                            <a:latin typeface="Cambria Math" panose="02040503050406030204" pitchFamily="18" charset="0"/>
                                          </a:rPr>
                                          <m:t>𝒊</m:t>
                                        </m:r>
                                        <m:r>
                                          <a:rPr lang="cs-CZ" sz="2400" b="1" i="1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cs-CZ" sz="2400" b="1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e>
                    </m:nary>
                  </m:oMath>
                </a14:m>
                <a:endParaRPr lang="en-CZ" sz="2400" dirty="0"/>
              </a:p>
              <a:p>
                <a:endParaRPr lang="en-CZ" sz="2400" dirty="0"/>
              </a:p>
              <a:p>
                <a:r>
                  <a:rPr lang="en-CZ" sz="2400" dirty="0"/>
                  <a:t>Gradientní sestup = efektivnější optimalizace vah </a:t>
                </a:r>
                <a14:m>
                  <m:oMath xmlns:m="http://schemas.openxmlformats.org/officeDocument/2006/math">
                    <m:r>
                      <a:rPr lang="cs-CZ" sz="2400" b="1" i="1">
                        <a:latin typeface="Cambria Math" panose="02040503050406030204" pitchFamily="18" charset="0"/>
                      </a:rPr>
                      <m:t>𝑾</m:t>
                    </m:r>
                  </m:oMath>
                </a14:m>
                <a:endParaRPr lang="en-CZ" sz="2400" dirty="0"/>
              </a:p>
              <a:p>
                <a:endParaRPr lang="en-CZ" sz="2400" dirty="0"/>
              </a:p>
              <a:p>
                <a:endParaRPr lang="en-CZ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A36DC45-8E73-EA9E-E1E0-43BBDE98B26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12410" y="704088"/>
                <a:ext cx="5135293" cy="5248656"/>
              </a:xfrm>
              <a:blipFill>
                <a:blip r:embed="rId2"/>
                <a:stretch>
                  <a:fillRect l="-1728" t="-4589"/>
                </a:stretch>
              </a:blipFill>
            </p:spPr>
            <p:txBody>
              <a:bodyPr/>
              <a:lstStyle/>
              <a:p>
                <a:r>
                  <a:rPr lang="en-CZ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893989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8194" name="Picture 2" descr="Gradient Descent - Gradient descent - Product Manager's Artificial  Intelligence Learning Library">
            <a:extLst>
              <a:ext uri="{FF2B5EF4-FFF2-40B4-BE49-F238E27FC236}">
                <a16:creationId xmlns:a16="http://schemas.microsoft.com/office/drawing/2014/main" id="{AAA52500-B2DA-8977-263D-DF25DE5632C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0" r="2" b="2"/>
          <a:stretch/>
        </p:blipFill>
        <p:spPr bwMode="auto">
          <a:xfrm>
            <a:off x="20" y="1282"/>
            <a:ext cx="12191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3275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948EEA0-D076-F84B-0D47-BFF28E464D80}"/>
                  </a:ext>
                </a:extLst>
              </p:cNvPr>
              <p:cNvSpPr txBox="1"/>
              <p:nvPr/>
            </p:nvSpPr>
            <p:spPr>
              <a:xfrm>
                <a:off x="-398506" y="438918"/>
                <a:ext cx="12989011" cy="59801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cs-CZ" sz="28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𝛁</m:t>
                      </m:r>
                      <m:r>
                        <a:rPr lang="cs-CZ" sz="28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𝑱</m:t>
                      </m:r>
                      <m:d>
                        <m:dPr>
                          <m:ctrlPr>
                            <a:rPr lang="en-CZ" sz="28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cs-CZ" sz="28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</m:d>
                      <m:r>
                        <a:rPr lang="cs-CZ" sz="28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CZ" sz="28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cs-CZ" sz="28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cs-CZ" sz="28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𝑱</m:t>
                          </m:r>
                        </m:num>
                        <m:den>
                          <m:r>
                            <a:rPr lang="cs-CZ" sz="28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CZ" sz="28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cs-CZ" sz="28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cs-CZ" sz="28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sub>
                          </m:sSub>
                        </m:den>
                      </m:f>
                      <m:r>
                        <a:rPr lang="cs-CZ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CZ" sz="2800" dirty="0">
                  <a:solidFill>
                    <a:schemeClr val="tx1"/>
                  </a:solidFill>
                </a:endParaRPr>
              </a:p>
              <a:p>
                <a:pPr marL="0" indent="0" algn="ctr">
                  <a:buNone/>
                </a:pPr>
                <a:endParaRPr lang="en-CZ" sz="28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cs-CZ" sz="2800" b="1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CZ" sz="28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cs-CZ" sz="2800" b="1" i="1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cs-CZ" sz="2800" b="1" i="1">
                            <a:latin typeface="Cambria Math" panose="02040503050406030204" pitchFamily="18" charset="0"/>
                          </a:rPr>
                          <m:t>𝑱</m:t>
                        </m:r>
                      </m:num>
                      <m:den>
                        <m:r>
                          <a:rPr lang="cs-CZ" sz="2800" b="1" i="1">
                            <a:latin typeface="Cambria Math" panose="02040503050406030204" pitchFamily="18" charset="0"/>
                          </a:rPr>
                          <m:t>𝝏</m:t>
                        </m:r>
                        <m:sSub>
                          <m:sSubPr>
                            <m:ctrlPr>
                              <a:rPr lang="en-CZ" sz="28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cs-CZ" sz="28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cs-CZ" sz="2800" b="1" i="1">
                                <a:latin typeface="Cambria Math" panose="02040503050406030204" pitchFamily="18" charset="0"/>
                              </a:rPr>
                              <m:t>𝒋</m:t>
                            </m:r>
                          </m:sub>
                        </m:sSub>
                      </m:den>
                    </m:f>
                    <m:r>
                      <a:rPr lang="cs-CZ" sz="2800" b="1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CZ" sz="28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cs-CZ" sz="2800" b="1" i="1">
                            <a:latin typeface="Cambria Math" panose="02040503050406030204" pitchFamily="18" charset="0"/>
                          </a:rPr>
                          <m:t>𝝏</m:t>
                        </m:r>
                      </m:num>
                      <m:den>
                        <m:r>
                          <a:rPr lang="cs-CZ" sz="2800" b="1" i="1">
                            <a:latin typeface="Cambria Math" panose="02040503050406030204" pitchFamily="18" charset="0"/>
                          </a:rPr>
                          <m:t>𝝏</m:t>
                        </m:r>
                        <m:sSub>
                          <m:sSubPr>
                            <m:ctrlPr>
                              <a:rPr lang="en-CZ" sz="28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cs-CZ" sz="28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cs-CZ" sz="2800" b="1" i="1">
                                <a:latin typeface="Cambria Math" panose="02040503050406030204" pitchFamily="18" charset="0"/>
                              </a:rPr>
                              <m:t>𝒋</m:t>
                            </m:r>
                          </m:sub>
                        </m:sSub>
                      </m:den>
                    </m:f>
                    <m:f>
                      <m:fPr>
                        <m:ctrlPr>
                          <a:rPr lang="en-CZ" sz="28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cs-CZ" sz="2800" b="1" i="1"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cs-CZ" sz="2800" b="1" i="1"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  <m:nary>
                      <m:naryPr>
                        <m:chr m:val="∑"/>
                        <m:limLoc m:val="undOvr"/>
                        <m:supHide m:val="on"/>
                        <m:ctrlPr>
                          <a:rPr lang="en-CZ" sz="2800" b="1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cs-CZ" sz="2800" b="1" i="1"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cs-CZ" sz="2800" b="1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cs-CZ" sz="2800" b="1" i="1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CZ" sz="2800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CZ" sz="2800" b="1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CZ" sz="28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cs-CZ" sz="2800" b="1" i="1"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en-CZ" sz="28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cs-CZ" sz="2800" b="1" i="1">
                                            <a:latin typeface="Cambria Math" panose="02040503050406030204" pitchFamily="18" charset="0"/>
                                          </a:rPr>
                                          <m:t>𝒊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cs-CZ" sz="2800" b="1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cs-CZ" sz="2800" b="1" i="1">
                                    <a:latin typeface="Cambria Math" panose="02040503050406030204" pitchFamily="18" charset="0"/>
                                  </a:rPr>
                                  <m:t>𝛗</m:t>
                                </m:r>
                                <m:d>
                                  <m:dPr>
                                    <m:ctrlPr>
                                      <a:rPr lang="en-CZ" sz="28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CZ" sz="28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cs-CZ" sz="2800" b="1" i="1">
                                            <a:latin typeface="Cambria Math" panose="02040503050406030204" pitchFamily="18" charset="0"/>
                                          </a:rPr>
                                          <m:t>𝒛</m:t>
                                        </m:r>
                                      </m:e>
                                      <m:sup>
                                        <m:r>
                                          <a:rPr lang="cs-CZ" sz="2800" b="1" i="1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cs-CZ" sz="2800" b="1" i="1">
                                            <a:latin typeface="Cambria Math" panose="02040503050406030204" pitchFamily="18" charset="0"/>
                                          </a:rPr>
                                          <m:t>𝒊</m:t>
                                        </m:r>
                                        <m:r>
                                          <a:rPr lang="cs-CZ" sz="2800" b="1" i="1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cs-CZ" sz="2800" b="1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CZ" sz="2800" dirty="0"/>
                  <a:t>=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cs-CZ" sz="2800" b="1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CZ" sz="28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cs-CZ" sz="2800" b="1" i="1"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cs-CZ" sz="2800" b="1" i="1"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  <m:f>
                      <m:fPr>
                        <m:ctrlPr>
                          <a:rPr lang="en-CZ" sz="28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cs-CZ" sz="2800" b="1" i="1">
                            <a:latin typeface="Cambria Math" panose="02040503050406030204" pitchFamily="18" charset="0"/>
                          </a:rPr>
                          <m:t>𝝏</m:t>
                        </m:r>
                      </m:num>
                      <m:den>
                        <m:r>
                          <a:rPr lang="cs-CZ" sz="2800" b="1" i="1">
                            <a:latin typeface="Cambria Math" panose="02040503050406030204" pitchFamily="18" charset="0"/>
                          </a:rPr>
                          <m:t>𝝏</m:t>
                        </m:r>
                        <m:sSub>
                          <m:sSubPr>
                            <m:ctrlPr>
                              <a:rPr lang="en-CZ" sz="28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cs-CZ" sz="28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cs-CZ" sz="2800" b="1" i="1">
                                <a:latin typeface="Cambria Math" panose="02040503050406030204" pitchFamily="18" charset="0"/>
                              </a:rPr>
                              <m:t>𝒋</m:t>
                            </m:r>
                          </m:sub>
                        </m:sSub>
                      </m:den>
                    </m:f>
                    <m:nary>
                      <m:naryPr>
                        <m:chr m:val="∑"/>
                        <m:limLoc m:val="undOvr"/>
                        <m:supHide m:val="on"/>
                        <m:ctrlPr>
                          <a:rPr lang="en-CZ" sz="2800" b="1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cs-CZ" sz="2800" b="1" i="1"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cs-CZ" sz="2800" b="1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cs-CZ" sz="2800" b="1" i="1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CZ" sz="2800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CZ" sz="2800" b="1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CZ" sz="28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cs-CZ" sz="2800" b="1" i="1"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en-CZ" sz="28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cs-CZ" sz="2800" b="1" i="1">
                                            <a:latin typeface="Cambria Math" panose="02040503050406030204" pitchFamily="18" charset="0"/>
                                          </a:rPr>
                                          <m:t>𝒊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cs-CZ" sz="2800" b="1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cs-CZ" sz="2800" b="1" i="1">
                                    <a:latin typeface="Cambria Math" panose="02040503050406030204" pitchFamily="18" charset="0"/>
                                  </a:rPr>
                                  <m:t>𝛗</m:t>
                                </m:r>
                                <m:d>
                                  <m:dPr>
                                    <m:ctrlPr>
                                      <a:rPr lang="en-CZ" sz="28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CZ" sz="28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cs-CZ" sz="2800" b="1" i="1">
                                            <a:latin typeface="Cambria Math" panose="02040503050406030204" pitchFamily="18" charset="0"/>
                                          </a:rPr>
                                          <m:t>𝒛</m:t>
                                        </m:r>
                                      </m:e>
                                      <m:sup>
                                        <m:r>
                                          <a:rPr lang="cs-CZ" sz="2800" b="1" i="1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cs-CZ" sz="2800" b="1" i="1">
                                            <a:latin typeface="Cambria Math" panose="02040503050406030204" pitchFamily="18" charset="0"/>
                                          </a:rPr>
                                          <m:t>𝒊</m:t>
                                        </m:r>
                                        <m:r>
                                          <a:rPr lang="cs-CZ" sz="2800" b="1" i="1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cs-CZ" sz="2800" b="1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CZ" sz="2800" dirty="0"/>
                  <a:t>=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cs-CZ" sz="2800" b="1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CZ" sz="28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cs-CZ" sz="2800" b="1" i="1"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cs-CZ" sz="2800" b="1" i="1"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  <m:nary>
                      <m:naryPr>
                        <m:chr m:val="∑"/>
                        <m:limLoc m:val="undOvr"/>
                        <m:supHide m:val="on"/>
                        <m:ctrlPr>
                          <a:rPr lang="en-CZ" sz="2800" b="1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cs-CZ" sz="2800" b="1" i="1"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cs-CZ" sz="2800" b="1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cs-CZ" sz="2800" b="1" i="1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  <m:sup/>
                      <m:e>
                        <m:r>
                          <a:rPr lang="cs-CZ" sz="2800" b="1" i="1">
                            <a:latin typeface="Cambria Math" panose="02040503050406030204" pitchFamily="18" charset="0"/>
                          </a:rPr>
                          <m:t>𝟐</m:t>
                        </m:r>
                        <m:d>
                          <m:dPr>
                            <m:ctrlPr>
                              <a:rPr lang="en-CZ" sz="28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CZ" sz="2800" b="1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cs-CZ" sz="2800" b="1" i="1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  <m:sup>
                                <m:r>
                                  <a:rPr lang="cs-CZ" sz="2800" b="1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cs-CZ" sz="2800" b="1" i="1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  <m:r>
                                  <a:rPr lang="cs-CZ" sz="2800" b="1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  <m:r>
                              <a:rPr lang="cs-CZ" sz="2800" b="1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cs-CZ" sz="2800" b="1" i="1">
                                <a:latin typeface="Cambria Math" panose="02040503050406030204" pitchFamily="18" charset="0"/>
                              </a:rPr>
                              <m:t>𝛗</m:t>
                            </m:r>
                            <m:d>
                              <m:dPr>
                                <m:ctrlPr>
                                  <a:rPr lang="en-CZ" sz="2800" b="1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CZ" sz="28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cs-CZ" sz="2800" b="1" i="1">
                                        <a:latin typeface="Cambria Math" panose="02040503050406030204" pitchFamily="18" charset="0"/>
                                      </a:rPr>
                                      <m:t>𝒛</m:t>
                                    </m:r>
                                  </m:e>
                                  <m:sup>
                                    <m:r>
                                      <a:rPr lang="cs-CZ" sz="2800" b="1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cs-CZ" sz="2800" b="1" i="1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  <m:r>
                                      <a:rPr lang="cs-CZ" sz="2800" b="1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d>
                          </m:e>
                        </m:d>
                      </m:e>
                    </m:nary>
                    <m:f>
                      <m:fPr>
                        <m:ctrlPr>
                          <a:rPr lang="en-CZ" sz="28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cs-CZ" sz="2800" b="1" i="1">
                            <a:latin typeface="Cambria Math" panose="02040503050406030204" pitchFamily="18" charset="0"/>
                          </a:rPr>
                          <m:t>𝝏</m:t>
                        </m:r>
                      </m:num>
                      <m:den>
                        <m:r>
                          <a:rPr lang="cs-CZ" sz="2800" b="1" i="1">
                            <a:latin typeface="Cambria Math" panose="02040503050406030204" pitchFamily="18" charset="0"/>
                          </a:rPr>
                          <m:t>𝝏</m:t>
                        </m:r>
                        <m:sSub>
                          <m:sSubPr>
                            <m:ctrlPr>
                              <a:rPr lang="en-CZ" sz="28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cs-CZ" sz="28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cs-CZ" sz="2800" b="1" i="1">
                                <a:latin typeface="Cambria Math" panose="02040503050406030204" pitchFamily="18" charset="0"/>
                              </a:rPr>
                              <m:t>𝒋</m:t>
                            </m:r>
                          </m:sub>
                        </m:sSub>
                      </m:den>
                    </m:f>
                    <m:d>
                      <m:dPr>
                        <m:ctrlPr>
                          <a:rPr lang="en-CZ" sz="28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CZ" sz="2800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cs-CZ" sz="2800" b="1" i="1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p>
                            <m:r>
                              <a:rPr lang="cs-CZ" sz="2800" b="1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cs-CZ" sz="2800" b="1" i="1">
                                <a:latin typeface="Cambria Math" panose="02040503050406030204" pitchFamily="18" charset="0"/>
                              </a:rPr>
                              <m:t>𝒊</m:t>
                            </m:r>
                            <m:r>
                              <a:rPr lang="cs-CZ" sz="2800" b="1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lang="cs-CZ" sz="2800" b="1" i="1">
                            <a:latin typeface="Cambria Math" panose="02040503050406030204" pitchFamily="18" charset="0"/>
                          </a:rPr>
                          <m:t>−</m:t>
                        </m:r>
                        <m:nary>
                          <m:naryPr>
                            <m:chr m:val="∑"/>
                            <m:limLoc m:val="undOvr"/>
                            <m:supHide m:val="on"/>
                            <m:ctrlPr>
                              <a:rPr lang="en-CZ" sz="2800" b="1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cs-CZ" sz="2800" b="1" i="1">
                                <a:latin typeface="Cambria Math" panose="02040503050406030204" pitchFamily="18" charset="0"/>
                              </a:rPr>
                              <m:t>𝒊</m:t>
                            </m:r>
                            <m:r>
                              <a:rPr lang="cs-CZ" sz="2800" b="1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cs-CZ" sz="2800" b="1" i="1"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  <m:sup/>
                          <m:e>
                            <m:d>
                              <m:dPr>
                                <m:ctrlPr>
                                  <a:rPr lang="en-CZ" sz="2800" b="1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CZ" sz="28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cs-CZ" sz="2800" b="1" i="1">
                                        <a:latin typeface="Cambria Math" panose="02040503050406030204" pitchFamily="18" charset="0"/>
                                      </a:rPr>
                                      <m:t>𝒘</m:t>
                                    </m:r>
                                  </m:e>
                                  <m:sub>
                                    <m:r>
                                      <a:rPr lang="cs-CZ" sz="2800" b="1" i="1"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  <m:sup>
                                    <m:r>
                                      <a:rPr lang="cs-CZ" sz="2800" b="1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cs-CZ" sz="2800" b="1" i="1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  <m:r>
                                      <a:rPr lang="cs-CZ" sz="2800" b="1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  <m:sSubSup>
                                  <m:sSubSupPr>
                                    <m:ctrlPr>
                                      <a:rPr lang="en-CZ" sz="28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cs-CZ" sz="2800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cs-CZ" sz="2800" b="1" i="1"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  <m:sup>
                                    <m:r>
                                      <a:rPr lang="cs-CZ" sz="2800" b="1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cs-CZ" sz="2800" b="1" i="1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  <m:r>
                                      <a:rPr lang="cs-CZ" sz="2800" b="1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e>
                            </m:d>
                          </m:e>
                        </m:nary>
                      </m:e>
                    </m:d>
                  </m:oMath>
                </a14:m>
                <a:r>
                  <a:rPr lang="en-CZ" sz="2800" dirty="0"/>
                  <a:t> =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cs-CZ" sz="2800" b="1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undOvr"/>
                        <m:supHide m:val="on"/>
                        <m:ctrlPr>
                          <a:rPr lang="en-CZ" sz="2800" b="1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cs-CZ" sz="2800" b="1" i="1"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cs-CZ" sz="2800" b="1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cs-CZ" sz="2800" b="1" i="1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  <m:sup/>
                      <m:e>
                        <m:d>
                          <m:dPr>
                            <m:ctrlPr>
                              <a:rPr lang="en-CZ" sz="28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CZ" sz="2800" b="1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cs-CZ" sz="2800" b="1" i="1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  <m:sup>
                                <m:r>
                                  <a:rPr lang="cs-CZ" sz="2800" b="1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cs-CZ" sz="2800" b="1" i="1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  <m:r>
                                  <a:rPr lang="cs-CZ" sz="2800" b="1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  <m:r>
                              <a:rPr lang="cs-CZ" sz="2800" b="1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cs-CZ" sz="2800" b="1" i="1">
                                <a:latin typeface="Cambria Math" panose="02040503050406030204" pitchFamily="18" charset="0"/>
                              </a:rPr>
                              <m:t>𝛗</m:t>
                            </m:r>
                            <m:d>
                              <m:dPr>
                                <m:ctrlPr>
                                  <a:rPr lang="en-CZ" sz="2800" b="1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CZ" sz="28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cs-CZ" sz="2800" b="1" i="1">
                                        <a:latin typeface="Cambria Math" panose="02040503050406030204" pitchFamily="18" charset="0"/>
                                      </a:rPr>
                                      <m:t>𝒛</m:t>
                                    </m:r>
                                  </m:e>
                                  <m:sup>
                                    <m:r>
                                      <a:rPr lang="cs-CZ" sz="2800" b="1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cs-CZ" sz="2800" b="1" i="1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  <m:r>
                                      <a:rPr lang="cs-CZ" sz="2800" b="1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d>
                          </m:e>
                        </m:d>
                      </m:e>
                    </m:nary>
                    <m:d>
                      <m:dPr>
                        <m:ctrlPr>
                          <a:rPr lang="en-CZ" sz="28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cs-CZ" sz="2800" b="1" i="1"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en-CZ" sz="2800" b="1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cs-CZ" sz="28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cs-CZ" sz="2800" b="1" i="1">
                                <a:latin typeface="Cambria Math" panose="02040503050406030204" pitchFamily="18" charset="0"/>
                              </a:rPr>
                              <m:t>𝒋</m:t>
                            </m:r>
                          </m:sub>
                          <m:sup>
                            <m:r>
                              <a:rPr lang="cs-CZ" sz="2800" b="1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cs-CZ" sz="2800" b="1" i="1">
                                <a:latin typeface="Cambria Math" panose="02040503050406030204" pitchFamily="18" charset="0"/>
                              </a:rPr>
                              <m:t>𝒊</m:t>
                            </m:r>
                            <m:r>
                              <a:rPr lang="cs-CZ" sz="2800" b="1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CZ" sz="2800" dirty="0"/>
                  <a:t> =</a:t>
                </a:r>
              </a:p>
              <a:p>
                <a:pPr marL="0" indent="0" algn="ctr">
                  <a:buNone/>
                </a:pPr>
                <a:endParaRPr lang="en-CZ" sz="28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cs-CZ" sz="28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cs-CZ" sz="28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en-CZ" sz="28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cs-CZ" sz="28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cs-CZ" sz="28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cs-CZ" sz="28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  <m:sup/>
                        <m:e>
                          <m:d>
                            <m:dPr>
                              <m:ctrlPr>
                                <a:rPr lang="en-CZ" sz="28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CZ" sz="28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cs-CZ" sz="28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CZ" sz="2800" b="1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cs-CZ" sz="2800" b="1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cs-CZ" sz="28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cs-CZ" sz="28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𝛗</m:t>
                              </m:r>
                              <m:d>
                                <m:dPr>
                                  <m:ctrlPr>
                                    <a:rPr lang="en-CZ" sz="28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CZ" sz="2800" b="1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cs-CZ" sz="2800" b="1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𝒛</m:t>
                                      </m:r>
                                    </m:e>
                                    <m:sup>
                                      <m:r>
                                        <a:rPr lang="cs-CZ" sz="2800" b="1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cs-CZ" sz="2800" b="1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  <m:r>
                                        <a:rPr lang="cs-CZ" sz="2800" b="1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d>
                          <m:sSubSup>
                            <m:sSubSupPr>
                              <m:ctrlPr>
                                <a:rPr lang="en-CZ" sz="28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cs-CZ" sz="28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cs-CZ" sz="28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sub>
                            <m:sup>
                              <m:r>
                                <a:rPr lang="cs-CZ" sz="28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cs-CZ" sz="28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cs-CZ" sz="28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CZ" sz="28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948EEA0-D076-F84B-0D47-BFF28E464D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98506" y="438918"/>
                <a:ext cx="12989011" cy="5980163"/>
              </a:xfrm>
              <a:prstGeom prst="rect">
                <a:avLst/>
              </a:prstGeom>
              <a:blipFill>
                <a:blip r:embed="rId2"/>
                <a:stretch>
                  <a:fillRect b="-33898"/>
                </a:stretch>
              </a:blipFill>
            </p:spPr>
            <p:txBody>
              <a:bodyPr/>
              <a:lstStyle/>
              <a:p>
                <a:r>
                  <a:rPr lang="en-CZ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513203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A9CB0874-88B8-43D3-B0B6-C32F790F79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BFD067A-52BE-40EE-B7CA-391830B9A2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2561771"/>
            <a:chOff x="0" y="0"/>
            <a:chExt cx="12192000" cy="2561771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1CDA7855-806B-4A02-9C19-24872E4D8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2561771"/>
            </a:xfrm>
            <a:custGeom>
              <a:avLst/>
              <a:gdLst>
                <a:gd name="connsiteX0" fmla="*/ 0 w 12192000"/>
                <a:gd name="connsiteY0" fmla="*/ 0 h 2561771"/>
                <a:gd name="connsiteX1" fmla="*/ 12192000 w 12192000"/>
                <a:gd name="connsiteY1" fmla="*/ 0 h 2561771"/>
                <a:gd name="connsiteX2" fmla="*/ 12192000 w 12192000"/>
                <a:gd name="connsiteY2" fmla="*/ 2359863 h 2561771"/>
                <a:gd name="connsiteX3" fmla="*/ 6364514 w 12192000"/>
                <a:gd name="connsiteY3" fmla="*/ 2561771 h 2561771"/>
                <a:gd name="connsiteX4" fmla="*/ 1981200 w 12192000"/>
                <a:gd name="connsiteY4" fmla="*/ 2278742 h 2561771"/>
                <a:gd name="connsiteX5" fmla="*/ 0 w 12192000"/>
                <a:gd name="connsiteY5" fmla="*/ 2343277 h 2561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92000" h="2561771">
                  <a:moveTo>
                    <a:pt x="0" y="0"/>
                  </a:moveTo>
                  <a:lnTo>
                    <a:pt x="12192000" y="0"/>
                  </a:lnTo>
                  <a:lnTo>
                    <a:pt x="12192000" y="2359863"/>
                  </a:lnTo>
                  <a:lnTo>
                    <a:pt x="6364514" y="2561771"/>
                  </a:lnTo>
                  <a:lnTo>
                    <a:pt x="1981200" y="2278742"/>
                  </a:lnTo>
                  <a:lnTo>
                    <a:pt x="0" y="2343277"/>
                  </a:lnTo>
                  <a:close/>
                </a:path>
              </a:pathLst>
            </a:custGeom>
            <a:solidFill>
              <a:schemeClr val="tx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3AFE70DE-5BEC-4E54-98D2-48C13E1491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2561771"/>
            </a:xfrm>
            <a:custGeom>
              <a:avLst/>
              <a:gdLst>
                <a:gd name="connsiteX0" fmla="*/ 0 w 12192000"/>
                <a:gd name="connsiteY0" fmla="*/ 0 h 2561771"/>
                <a:gd name="connsiteX1" fmla="*/ 12192000 w 12192000"/>
                <a:gd name="connsiteY1" fmla="*/ 0 h 2561771"/>
                <a:gd name="connsiteX2" fmla="*/ 12192000 w 12192000"/>
                <a:gd name="connsiteY2" fmla="*/ 2359863 h 2561771"/>
                <a:gd name="connsiteX3" fmla="*/ 6364514 w 12192000"/>
                <a:gd name="connsiteY3" fmla="*/ 2561771 h 2561771"/>
                <a:gd name="connsiteX4" fmla="*/ 1981200 w 12192000"/>
                <a:gd name="connsiteY4" fmla="*/ 2278742 h 2561771"/>
                <a:gd name="connsiteX5" fmla="*/ 0 w 12192000"/>
                <a:gd name="connsiteY5" fmla="*/ 2343277 h 2561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92000" h="2561771">
                  <a:moveTo>
                    <a:pt x="0" y="0"/>
                  </a:moveTo>
                  <a:lnTo>
                    <a:pt x="12192000" y="0"/>
                  </a:lnTo>
                  <a:lnTo>
                    <a:pt x="12192000" y="2359863"/>
                  </a:lnTo>
                  <a:lnTo>
                    <a:pt x="6364514" y="2561771"/>
                  </a:lnTo>
                  <a:lnTo>
                    <a:pt x="1981200" y="2278742"/>
                  </a:lnTo>
                  <a:lnTo>
                    <a:pt x="0" y="2343277"/>
                  </a:lnTo>
                  <a:close/>
                </a:path>
              </a:pathLst>
            </a:custGeom>
            <a:solidFill>
              <a:schemeClr val="bg1">
                <a:alpha val="86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411B158-D85E-94A5-DB1B-1D416CAE94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2915" y="1040400"/>
            <a:ext cx="7866060" cy="707886"/>
          </a:xfrm>
        </p:spPr>
        <p:txBody>
          <a:bodyPr anchor="b">
            <a:normAutofit/>
          </a:bodyPr>
          <a:lstStyle/>
          <a:p>
            <a:r>
              <a:rPr lang="en-CZ" sz="4000"/>
              <a:t>Optimalizace pomocí GD</a:t>
            </a:r>
            <a:endParaRPr lang="en-CZ" sz="4000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15B8CC4-8CCE-428F-AE7E-28D178984C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0" y="2027156"/>
            <a:ext cx="12192000" cy="757168"/>
            <a:chOff x="0" y="2959818"/>
            <a:chExt cx="12192000" cy="757168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A6359FA2-E374-4073-8269-E10D2AE749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959818"/>
              <a:ext cx="12192000" cy="757168"/>
            </a:xfrm>
            <a:custGeom>
              <a:avLst/>
              <a:gdLst>
                <a:gd name="connsiteX0" fmla="*/ 0 w 12192000"/>
                <a:gd name="connsiteY0" fmla="*/ 0 h 757168"/>
                <a:gd name="connsiteX1" fmla="*/ 41653 w 12192000"/>
                <a:gd name="connsiteY1" fmla="*/ 6945 h 757168"/>
                <a:gd name="connsiteX2" fmla="*/ 81317 w 12192000"/>
                <a:gd name="connsiteY2" fmla="*/ 15509 h 757168"/>
                <a:gd name="connsiteX3" fmla="*/ 114150 w 12192000"/>
                <a:gd name="connsiteY3" fmla="*/ 28105 h 757168"/>
                <a:gd name="connsiteX4" fmla="*/ 214865 w 12192000"/>
                <a:gd name="connsiteY4" fmla="*/ 58374 h 757168"/>
                <a:gd name="connsiteX5" fmla="*/ 299237 w 12192000"/>
                <a:gd name="connsiteY5" fmla="*/ 63560 h 757168"/>
                <a:gd name="connsiteX6" fmla="*/ 415570 w 12192000"/>
                <a:gd name="connsiteY6" fmla="*/ 83774 h 757168"/>
                <a:gd name="connsiteX7" fmla="*/ 633210 w 12192000"/>
                <a:gd name="connsiteY7" fmla="*/ 109108 h 757168"/>
                <a:gd name="connsiteX8" fmla="*/ 677567 w 12192000"/>
                <a:gd name="connsiteY8" fmla="*/ 119446 h 757168"/>
                <a:gd name="connsiteX9" fmla="*/ 946429 w 12192000"/>
                <a:gd name="connsiteY9" fmla="*/ 171502 h 757168"/>
                <a:gd name="connsiteX10" fmla="*/ 1163367 w 12192000"/>
                <a:gd name="connsiteY10" fmla="*/ 182106 h 757168"/>
                <a:gd name="connsiteX11" fmla="*/ 1180337 w 12192000"/>
                <a:gd name="connsiteY11" fmla="*/ 181279 h 757168"/>
                <a:gd name="connsiteX12" fmla="*/ 1263939 w 12192000"/>
                <a:gd name="connsiteY12" fmla="*/ 173070 h 757168"/>
                <a:gd name="connsiteX13" fmla="*/ 1392213 w 12192000"/>
                <a:gd name="connsiteY13" fmla="*/ 183225 h 757168"/>
                <a:gd name="connsiteX14" fmla="*/ 1479752 w 12192000"/>
                <a:gd name="connsiteY14" fmla="*/ 205174 h 757168"/>
                <a:gd name="connsiteX15" fmla="*/ 1589813 w 12192000"/>
                <a:gd name="connsiteY15" fmla="*/ 211706 h 757168"/>
                <a:gd name="connsiteX16" fmla="*/ 1716264 w 12192000"/>
                <a:gd name="connsiteY16" fmla="*/ 207459 h 757168"/>
                <a:gd name="connsiteX17" fmla="*/ 1772900 w 12192000"/>
                <a:gd name="connsiteY17" fmla="*/ 208137 h 757168"/>
                <a:gd name="connsiteX18" fmla="*/ 1929319 w 12192000"/>
                <a:gd name="connsiteY18" fmla="*/ 193822 h 757168"/>
                <a:gd name="connsiteX19" fmla="*/ 2021514 w 12192000"/>
                <a:gd name="connsiteY19" fmla="*/ 204186 h 757168"/>
                <a:gd name="connsiteX20" fmla="*/ 2111753 w 12192000"/>
                <a:gd name="connsiteY20" fmla="*/ 223797 h 757168"/>
                <a:gd name="connsiteX21" fmla="*/ 2169356 w 12192000"/>
                <a:gd name="connsiteY21" fmla="*/ 241125 h 757168"/>
                <a:gd name="connsiteX22" fmla="*/ 2286638 w 12192000"/>
                <a:gd name="connsiteY22" fmla="*/ 257382 h 757168"/>
                <a:gd name="connsiteX23" fmla="*/ 2308368 w 12192000"/>
                <a:gd name="connsiteY23" fmla="*/ 256995 h 757168"/>
                <a:gd name="connsiteX24" fmla="*/ 2660621 w 12192000"/>
                <a:gd name="connsiteY24" fmla="*/ 262863 h 757168"/>
                <a:gd name="connsiteX25" fmla="*/ 2801134 w 12192000"/>
                <a:gd name="connsiteY25" fmla="*/ 250006 h 757168"/>
                <a:gd name="connsiteX26" fmla="*/ 2830994 w 12192000"/>
                <a:gd name="connsiteY26" fmla="*/ 249091 h 757168"/>
                <a:gd name="connsiteX27" fmla="*/ 3129084 w 12192000"/>
                <a:gd name="connsiteY27" fmla="*/ 242009 h 757168"/>
                <a:gd name="connsiteX28" fmla="*/ 3162162 w 12192000"/>
                <a:gd name="connsiteY28" fmla="*/ 242789 h 757168"/>
                <a:gd name="connsiteX29" fmla="*/ 3254072 w 12192000"/>
                <a:gd name="connsiteY29" fmla="*/ 251612 h 757168"/>
                <a:gd name="connsiteX30" fmla="*/ 3473491 w 12192000"/>
                <a:gd name="connsiteY30" fmla="*/ 221903 h 757168"/>
                <a:gd name="connsiteX31" fmla="*/ 3691860 w 12192000"/>
                <a:gd name="connsiteY31" fmla="*/ 219228 h 757168"/>
                <a:gd name="connsiteX32" fmla="*/ 3811494 w 12192000"/>
                <a:gd name="connsiteY32" fmla="*/ 225691 h 757168"/>
                <a:gd name="connsiteX33" fmla="*/ 3897533 w 12192000"/>
                <a:gd name="connsiteY33" fmla="*/ 220087 h 757168"/>
                <a:gd name="connsiteX34" fmla="*/ 4109430 w 12192000"/>
                <a:gd name="connsiteY34" fmla="*/ 200477 h 757168"/>
                <a:gd name="connsiteX35" fmla="*/ 4208772 w 12192000"/>
                <a:gd name="connsiteY35" fmla="*/ 200914 h 757168"/>
                <a:gd name="connsiteX36" fmla="*/ 4314641 w 12192000"/>
                <a:gd name="connsiteY36" fmla="*/ 196159 h 757168"/>
                <a:gd name="connsiteX37" fmla="*/ 4577622 w 12192000"/>
                <a:gd name="connsiteY37" fmla="*/ 163774 h 757168"/>
                <a:gd name="connsiteX38" fmla="*/ 4790345 w 12192000"/>
                <a:gd name="connsiteY38" fmla="*/ 177592 h 757168"/>
                <a:gd name="connsiteX39" fmla="*/ 4926164 w 12192000"/>
                <a:gd name="connsiteY39" fmla="*/ 184139 h 757168"/>
                <a:gd name="connsiteX40" fmla="*/ 5088812 w 12192000"/>
                <a:gd name="connsiteY40" fmla="*/ 177401 h 757168"/>
                <a:gd name="connsiteX41" fmla="*/ 5222466 w 12192000"/>
                <a:gd name="connsiteY41" fmla="*/ 162082 h 757168"/>
                <a:gd name="connsiteX42" fmla="*/ 5406528 w 12192000"/>
                <a:gd name="connsiteY42" fmla="*/ 153987 h 757168"/>
                <a:gd name="connsiteX43" fmla="*/ 5590716 w 12192000"/>
                <a:gd name="connsiteY43" fmla="*/ 129490 h 757168"/>
                <a:gd name="connsiteX44" fmla="*/ 5719429 w 12192000"/>
                <a:gd name="connsiteY44" fmla="*/ 110099 h 757168"/>
                <a:gd name="connsiteX45" fmla="*/ 5897895 w 12192000"/>
                <a:gd name="connsiteY45" fmla="*/ 96368 h 757168"/>
                <a:gd name="connsiteX46" fmla="*/ 6169957 w 12192000"/>
                <a:gd name="connsiteY46" fmla="*/ 94411 h 757168"/>
                <a:gd name="connsiteX47" fmla="*/ 6294827 w 12192000"/>
                <a:gd name="connsiteY47" fmla="*/ 99236 h 757168"/>
                <a:gd name="connsiteX48" fmla="*/ 6494261 w 12192000"/>
                <a:gd name="connsiteY48" fmla="*/ 71724 h 757168"/>
                <a:gd name="connsiteX49" fmla="*/ 6579627 w 12192000"/>
                <a:gd name="connsiteY49" fmla="*/ 57883 h 757168"/>
                <a:gd name="connsiteX50" fmla="*/ 6654800 w 12192000"/>
                <a:gd name="connsiteY50" fmla="*/ 77086 h 757168"/>
                <a:gd name="connsiteX51" fmla="*/ 6703059 w 12192000"/>
                <a:gd name="connsiteY51" fmla="*/ 97166 h 757168"/>
                <a:gd name="connsiteX52" fmla="*/ 6859445 w 12192000"/>
                <a:gd name="connsiteY52" fmla="*/ 90481 h 757168"/>
                <a:gd name="connsiteX53" fmla="*/ 7025414 w 12192000"/>
                <a:gd name="connsiteY53" fmla="*/ 83536 h 757168"/>
                <a:gd name="connsiteX54" fmla="*/ 7144137 w 12192000"/>
                <a:gd name="connsiteY54" fmla="*/ 79264 h 757168"/>
                <a:gd name="connsiteX55" fmla="*/ 7291235 w 12192000"/>
                <a:gd name="connsiteY55" fmla="*/ 95367 h 757168"/>
                <a:gd name="connsiteX56" fmla="*/ 7407395 w 12192000"/>
                <a:gd name="connsiteY56" fmla="*/ 104888 h 757168"/>
                <a:gd name="connsiteX57" fmla="*/ 7500837 w 12192000"/>
                <a:gd name="connsiteY57" fmla="*/ 119515 h 757168"/>
                <a:gd name="connsiteX58" fmla="*/ 7533567 w 12192000"/>
                <a:gd name="connsiteY58" fmla="*/ 126955 h 757168"/>
                <a:gd name="connsiteX59" fmla="*/ 7792910 w 12192000"/>
                <a:gd name="connsiteY59" fmla="*/ 185188 h 757168"/>
                <a:gd name="connsiteX60" fmla="*/ 8070699 w 12192000"/>
                <a:gd name="connsiteY60" fmla="*/ 235423 h 757168"/>
                <a:gd name="connsiteX61" fmla="*/ 8253177 w 12192000"/>
                <a:gd name="connsiteY61" fmla="*/ 222473 h 757168"/>
                <a:gd name="connsiteX62" fmla="*/ 8320683 w 12192000"/>
                <a:gd name="connsiteY62" fmla="*/ 226393 h 757168"/>
                <a:gd name="connsiteX63" fmla="*/ 8631438 w 12192000"/>
                <a:gd name="connsiteY63" fmla="*/ 237528 h 757168"/>
                <a:gd name="connsiteX64" fmla="*/ 8686410 w 12192000"/>
                <a:gd name="connsiteY64" fmla="*/ 234877 h 757168"/>
                <a:gd name="connsiteX65" fmla="*/ 8980658 w 12192000"/>
                <a:gd name="connsiteY65" fmla="*/ 273001 h 757168"/>
                <a:gd name="connsiteX66" fmla="*/ 9087625 w 12192000"/>
                <a:gd name="connsiteY66" fmla="*/ 282423 h 757168"/>
                <a:gd name="connsiteX67" fmla="*/ 9186017 w 12192000"/>
                <a:gd name="connsiteY67" fmla="*/ 293875 h 757168"/>
                <a:gd name="connsiteX68" fmla="*/ 9323931 w 12192000"/>
                <a:gd name="connsiteY68" fmla="*/ 302628 h 757168"/>
                <a:gd name="connsiteX69" fmla="*/ 9467213 w 12192000"/>
                <a:gd name="connsiteY69" fmla="*/ 307275 h 757168"/>
                <a:gd name="connsiteX70" fmla="*/ 9626826 w 12192000"/>
                <a:gd name="connsiteY70" fmla="*/ 316213 h 757168"/>
                <a:gd name="connsiteX71" fmla="*/ 9689696 w 12192000"/>
                <a:gd name="connsiteY71" fmla="*/ 324467 h 757168"/>
                <a:gd name="connsiteX72" fmla="*/ 9860526 w 12192000"/>
                <a:gd name="connsiteY72" fmla="*/ 329986 h 757168"/>
                <a:gd name="connsiteX73" fmla="*/ 9949775 w 12192000"/>
                <a:gd name="connsiteY73" fmla="*/ 340386 h 757168"/>
                <a:gd name="connsiteX74" fmla="*/ 10097252 w 12192000"/>
                <a:gd name="connsiteY74" fmla="*/ 349262 h 757168"/>
                <a:gd name="connsiteX75" fmla="*/ 10145261 w 12192000"/>
                <a:gd name="connsiteY75" fmla="*/ 353113 h 757168"/>
                <a:gd name="connsiteX76" fmla="*/ 10188159 w 12192000"/>
                <a:gd name="connsiteY76" fmla="*/ 356124 h 757168"/>
                <a:gd name="connsiteX77" fmla="*/ 10336144 w 12192000"/>
                <a:gd name="connsiteY77" fmla="*/ 348235 h 757168"/>
                <a:gd name="connsiteX78" fmla="*/ 10466847 w 12192000"/>
                <a:gd name="connsiteY78" fmla="*/ 354131 h 757168"/>
                <a:gd name="connsiteX79" fmla="*/ 10696514 w 12192000"/>
                <a:gd name="connsiteY79" fmla="*/ 353575 h 757168"/>
                <a:gd name="connsiteX80" fmla="*/ 10746932 w 12192000"/>
                <a:gd name="connsiteY80" fmla="*/ 360606 h 757168"/>
                <a:gd name="connsiteX81" fmla="*/ 10905388 w 12192000"/>
                <a:gd name="connsiteY81" fmla="*/ 370627 h 757168"/>
                <a:gd name="connsiteX82" fmla="*/ 10995602 w 12192000"/>
                <a:gd name="connsiteY82" fmla="*/ 376691 h 757168"/>
                <a:gd name="connsiteX83" fmla="*/ 11107647 w 12192000"/>
                <a:gd name="connsiteY83" fmla="*/ 373405 h 757168"/>
                <a:gd name="connsiteX84" fmla="*/ 11302440 w 12192000"/>
                <a:gd name="connsiteY84" fmla="*/ 364156 h 757168"/>
                <a:gd name="connsiteX85" fmla="*/ 11353613 w 12192000"/>
                <a:gd name="connsiteY85" fmla="*/ 363785 h 757168"/>
                <a:gd name="connsiteX86" fmla="*/ 11447323 w 12192000"/>
                <a:gd name="connsiteY86" fmla="*/ 359346 h 757168"/>
                <a:gd name="connsiteX87" fmla="*/ 11464292 w 12192000"/>
                <a:gd name="connsiteY87" fmla="*/ 358519 h 757168"/>
                <a:gd name="connsiteX88" fmla="*/ 11607560 w 12192000"/>
                <a:gd name="connsiteY88" fmla="*/ 342370 h 757168"/>
                <a:gd name="connsiteX89" fmla="*/ 11681426 w 12192000"/>
                <a:gd name="connsiteY89" fmla="*/ 344335 h 757168"/>
                <a:gd name="connsiteX90" fmla="*/ 11893565 w 12192000"/>
                <a:gd name="connsiteY90" fmla="*/ 355261 h 757168"/>
                <a:gd name="connsiteX91" fmla="*/ 11983290 w 12192000"/>
                <a:gd name="connsiteY91" fmla="*/ 363588 h 757168"/>
                <a:gd name="connsiteX92" fmla="*/ 12192000 w 12192000"/>
                <a:gd name="connsiteY92" fmla="*/ 388018 h 757168"/>
                <a:gd name="connsiteX93" fmla="*/ 12192000 w 12192000"/>
                <a:gd name="connsiteY93" fmla="*/ 577115 h 757168"/>
                <a:gd name="connsiteX94" fmla="*/ 12157329 w 12192000"/>
                <a:gd name="connsiteY94" fmla="*/ 588862 h 757168"/>
                <a:gd name="connsiteX95" fmla="*/ 12066948 w 12192000"/>
                <a:gd name="connsiteY95" fmla="*/ 586034 h 757168"/>
                <a:gd name="connsiteX96" fmla="*/ 11911344 w 12192000"/>
                <a:gd name="connsiteY96" fmla="*/ 521599 h 757168"/>
                <a:gd name="connsiteX97" fmla="*/ 11847823 w 12192000"/>
                <a:gd name="connsiteY97" fmla="*/ 511785 h 757168"/>
                <a:gd name="connsiteX98" fmla="*/ 11737547 w 12192000"/>
                <a:gd name="connsiteY98" fmla="*/ 502380 h 757168"/>
                <a:gd name="connsiteX99" fmla="*/ 11636052 w 12192000"/>
                <a:gd name="connsiteY99" fmla="*/ 514993 h 757168"/>
                <a:gd name="connsiteX100" fmla="*/ 11394706 w 12192000"/>
                <a:gd name="connsiteY100" fmla="*/ 590867 h 757168"/>
                <a:gd name="connsiteX101" fmla="*/ 11354978 w 12192000"/>
                <a:gd name="connsiteY101" fmla="*/ 597561 h 757168"/>
                <a:gd name="connsiteX102" fmla="*/ 11285306 w 12192000"/>
                <a:gd name="connsiteY102" fmla="*/ 599825 h 757168"/>
                <a:gd name="connsiteX103" fmla="*/ 11008528 w 12192000"/>
                <a:gd name="connsiteY103" fmla="*/ 656670 h 757168"/>
                <a:gd name="connsiteX104" fmla="*/ 10948735 w 12192000"/>
                <a:gd name="connsiteY104" fmla="*/ 652964 h 757168"/>
                <a:gd name="connsiteX105" fmla="*/ 10850698 w 12192000"/>
                <a:gd name="connsiteY105" fmla="*/ 641721 h 757168"/>
                <a:gd name="connsiteX106" fmla="*/ 10744026 w 12192000"/>
                <a:gd name="connsiteY106" fmla="*/ 647769 h 757168"/>
                <a:gd name="connsiteX107" fmla="*/ 10666160 w 12192000"/>
                <a:gd name="connsiteY107" fmla="*/ 651891 h 757168"/>
                <a:gd name="connsiteX108" fmla="*/ 10450521 w 12192000"/>
                <a:gd name="connsiteY108" fmla="*/ 616552 h 757168"/>
                <a:gd name="connsiteX109" fmla="*/ 10271192 w 12192000"/>
                <a:gd name="connsiteY109" fmla="*/ 583498 h 757168"/>
                <a:gd name="connsiteX110" fmla="*/ 10246067 w 12192000"/>
                <a:gd name="connsiteY110" fmla="*/ 585423 h 757168"/>
                <a:gd name="connsiteX111" fmla="*/ 10005027 w 12192000"/>
                <a:gd name="connsiteY111" fmla="*/ 592252 h 757168"/>
                <a:gd name="connsiteX112" fmla="*/ 9898681 w 12192000"/>
                <a:gd name="connsiteY112" fmla="*/ 613195 h 757168"/>
                <a:gd name="connsiteX113" fmla="*/ 9753225 w 12192000"/>
                <a:gd name="connsiteY113" fmla="*/ 629038 h 757168"/>
                <a:gd name="connsiteX114" fmla="*/ 9591376 w 12192000"/>
                <a:gd name="connsiteY114" fmla="*/ 648601 h 757168"/>
                <a:gd name="connsiteX115" fmla="*/ 9472860 w 12192000"/>
                <a:gd name="connsiteY115" fmla="*/ 655936 h 757168"/>
                <a:gd name="connsiteX116" fmla="*/ 9299788 w 12192000"/>
                <a:gd name="connsiteY116" fmla="*/ 636945 h 757168"/>
                <a:gd name="connsiteX117" fmla="*/ 9264605 w 12192000"/>
                <a:gd name="connsiteY117" fmla="*/ 627087 h 757168"/>
                <a:gd name="connsiteX118" fmla="*/ 8926435 w 12192000"/>
                <a:gd name="connsiteY118" fmla="*/ 549269 h 757168"/>
                <a:gd name="connsiteX119" fmla="*/ 8698934 w 12192000"/>
                <a:gd name="connsiteY119" fmla="*/ 536583 h 757168"/>
                <a:gd name="connsiteX120" fmla="*/ 8622862 w 12192000"/>
                <a:gd name="connsiteY120" fmla="*/ 541563 h 757168"/>
                <a:gd name="connsiteX121" fmla="*/ 8482784 w 12192000"/>
                <a:gd name="connsiteY121" fmla="*/ 574094 h 757168"/>
                <a:gd name="connsiteX122" fmla="*/ 8421565 w 12192000"/>
                <a:gd name="connsiteY122" fmla="*/ 576610 h 757168"/>
                <a:gd name="connsiteX123" fmla="*/ 8313469 w 12192000"/>
                <a:gd name="connsiteY123" fmla="*/ 574762 h 757168"/>
                <a:gd name="connsiteX124" fmla="*/ 8079520 w 12192000"/>
                <a:gd name="connsiteY124" fmla="*/ 558685 h 757168"/>
                <a:gd name="connsiteX125" fmla="*/ 7773327 w 12192000"/>
                <a:gd name="connsiteY125" fmla="*/ 558854 h 757168"/>
                <a:gd name="connsiteX126" fmla="*/ 7652477 w 12192000"/>
                <a:gd name="connsiteY126" fmla="*/ 547561 h 757168"/>
                <a:gd name="connsiteX127" fmla="*/ 7522274 w 12192000"/>
                <a:gd name="connsiteY127" fmla="*/ 532150 h 757168"/>
                <a:gd name="connsiteX128" fmla="*/ 7484080 w 12192000"/>
                <a:gd name="connsiteY128" fmla="*/ 530532 h 757168"/>
                <a:gd name="connsiteX129" fmla="*/ 7282277 w 12192000"/>
                <a:gd name="connsiteY129" fmla="*/ 540177 h 757168"/>
                <a:gd name="connsiteX130" fmla="*/ 7235690 w 12192000"/>
                <a:gd name="connsiteY130" fmla="*/ 551282 h 757168"/>
                <a:gd name="connsiteX131" fmla="*/ 7116339 w 12192000"/>
                <a:gd name="connsiteY131" fmla="*/ 539494 h 757168"/>
                <a:gd name="connsiteX132" fmla="*/ 7011067 w 12192000"/>
                <a:gd name="connsiteY132" fmla="*/ 511848 h 757168"/>
                <a:gd name="connsiteX133" fmla="*/ 6403234 w 12192000"/>
                <a:gd name="connsiteY133" fmla="*/ 432296 h 757168"/>
                <a:gd name="connsiteX134" fmla="*/ 6036273 w 12192000"/>
                <a:gd name="connsiteY134" fmla="*/ 412301 h 757168"/>
                <a:gd name="connsiteX135" fmla="*/ 5780467 w 12192000"/>
                <a:gd name="connsiteY135" fmla="*/ 377910 h 757168"/>
                <a:gd name="connsiteX136" fmla="*/ 5739051 w 12192000"/>
                <a:gd name="connsiteY136" fmla="*/ 353609 h 757168"/>
                <a:gd name="connsiteX137" fmla="*/ 5583566 w 12192000"/>
                <a:gd name="connsiteY137" fmla="*/ 321995 h 757168"/>
                <a:gd name="connsiteX138" fmla="*/ 5432030 w 12192000"/>
                <a:gd name="connsiteY138" fmla="*/ 362512 h 757168"/>
                <a:gd name="connsiteX139" fmla="*/ 5241398 w 12192000"/>
                <a:gd name="connsiteY139" fmla="*/ 425781 h 757168"/>
                <a:gd name="connsiteX140" fmla="*/ 5139710 w 12192000"/>
                <a:gd name="connsiteY140" fmla="*/ 421022 h 757168"/>
                <a:gd name="connsiteX141" fmla="*/ 4929402 w 12192000"/>
                <a:gd name="connsiteY141" fmla="*/ 424310 h 757168"/>
                <a:gd name="connsiteX142" fmla="*/ 4782793 w 12192000"/>
                <a:gd name="connsiteY142" fmla="*/ 441046 h 757168"/>
                <a:gd name="connsiteX143" fmla="*/ 4577594 w 12192000"/>
                <a:gd name="connsiteY143" fmla="*/ 459290 h 757168"/>
                <a:gd name="connsiteX144" fmla="*/ 4500826 w 12192000"/>
                <a:gd name="connsiteY144" fmla="*/ 470529 h 757168"/>
                <a:gd name="connsiteX145" fmla="*/ 4317973 w 12192000"/>
                <a:gd name="connsiteY145" fmla="*/ 483649 h 757168"/>
                <a:gd name="connsiteX146" fmla="*/ 4166722 w 12192000"/>
                <a:gd name="connsiteY146" fmla="*/ 490602 h 757168"/>
                <a:gd name="connsiteX147" fmla="*/ 4042814 w 12192000"/>
                <a:gd name="connsiteY147" fmla="*/ 530660 h 757168"/>
                <a:gd name="connsiteX148" fmla="*/ 4002653 w 12192000"/>
                <a:gd name="connsiteY148" fmla="*/ 552594 h 757168"/>
                <a:gd name="connsiteX149" fmla="*/ 3969549 w 12192000"/>
                <a:gd name="connsiteY149" fmla="*/ 566312 h 757168"/>
                <a:gd name="connsiteX150" fmla="*/ 3821685 w 12192000"/>
                <a:gd name="connsiteY150" fmla="*/ 649183 h 757168"/>
                <a:gd name="connsiteX151" fmla="*/ 3805138 w 12192000"/>
                <a:gd name="connsiteY151" fmla="*/ 655947 h 757168"/>
                <a:gd name="connsiteX152" fmla="*/ 3609177 w 12192000"/>
                <a:gd name="connsiteY152" fmla="*/ 687459 h 757168"/>
                <a:gd name="connsiteX153" fmla="*/ 3539727 w 12192000"/>
                <a:gd name="connsiteY153" fmla="*/ 706521 h 757168"/>
                <a:gd name="connsiteX154" fmla="*/ 3396572 w 12192000"/>
                <a:gd name="connsiteY154" fmla="*/ 755681 h 757168"/>
                <a:gd name="connsiteX155" fmla="*/ 3341054 w 12192000"/>
                <a:gd name="connsiteY155" fmla="*/ 754679 h 757168"/>
                <a:gd name="connsiteX156" fmla="*/ 3138775 w 12192000"/>
                <a:gd name="connsiteY156" fmla="*/ 710120 h 757168"/>
                <a:gd name="connsiteX157" fmla="*/ 3037283 w 12192000"/>
                <a:gd name="connsiteY157" fmla="*/ 666453 h 757168"/>
                <a:gd name="connsiteX158" fmla="*/ 3002117 w 12192000"/>
                <a:gd name="connsiteY158" fmla="*/ 649347 h 757168"/>
                <a:gd name="connsiteX159" fmla="*/ 2747294 w 12192000"/>
                <a:gd name="connsiteY159" fmla="*/ 652400 h 757168"/>
                <a:gd name="connsiteX160" fmla="*/ 2676273 w 12192000"/>
                <a:gd name="connsiteY160" fmla="*/ 652304 h 757168"/>
                <a:gd name="connsiteX161" fmla="*/ 2432360 w 12192000"/>
                <a:gd name="connsiteY161" fmla="*/ 657836 h 757168"/>
                <a:gd name="connsiteX162" fmla="*/ 2382311 w 12192000"/>
                <a:gd name="connsiteY162" fmla="*/ 650824 h 757168"/>
                <a:gd name="connsiteX163" fmla="*/ 2055134 w 12192000"/>
                <a:gd name="connsiteY163" fmla="*/ 630053 h 757168"/>
                <a:gd name="connsiteX164" fmla="*/ 2031829 w 12192000"/>
                <a:gd name="connsiteY164" fmla="*/ 639324 h 757168"/>
                <a:gd name="connsiteX165" fmla="*/ 1912764 w 12192000"/>
                <a:gd name="connsiteY165" fmla="*/ 664183 h 757168"/>
                <a:gd name="connsiteX166" fmla="*/ 1755637 w 12192000"/>
                <a:gd name="connsiteY166" fmla="*/ 663960 h 757168"/>
                <a:gd name="connsiteX167" fmla="*/ 1727159 w 12192000"/>
                <a:gd name="connsiteY167" fmla="*/ 659605 h 757168"/>
                <a:gd name="connsiteX168" fmla="*/ 1622470 w 12192000"/>
                <a:gd name="connsiteY168" fmla="*/ 634850 h 757168"/>
                <a:gd name="connsiteX169" fmla="*/ 1385955 w 12192000"/>
                <a:gd name="connsiteY169" fmla="*/ 604522 h 757168"/>
                <a:gd name="connsiteX170" fmla="*/ 1340055 w 12192000"/>
                <a:gd name="connsiteY170" fmla="*/ 595629 h 757168"/>
                <a:gd name="connsiteX171" fmla="*/ 1257271 w 12192000"/>
                <a:gd name="connsiteY171" fmla="*/ 581180 h 757168"/>
                <a:gd name="connsiteX172" fmla="*/ 1031914 w 12192000"/>
                <a:gd name="connsiteY172" fmla="*/ 562692 h 757168"/>
                <a:gd name="connsiteX173" fmla="*/ 922031 w 12192000"/>
                <a:gd name="connsiteY173" fmla="*/ 566853 h 757168"/>
                <a:gd name="connsiteX174" fmla="*/ 873250 w 12192000"/>
                <a:gd name="connsiteY174" fmla="*/ 563724 h 757168"/>
                <a:gd name="connsiteX175" fmla="*/ 711627 w 12192000"/>
                <a:gd name="connsiteY175" fmla="*/ 529880 h 757168"/>
                <a:gd name="connsiteX176" fmla="*/ 311112 w 12192000"/>
                <a:gd name="connsiteY176" fmla="*/ 525106 h 757168"/>
                <a:gd name="connsiteX177" fmla="*/ 184145 w 12192000"/>
                <a:gd name="connsiteY177" fmla="*/ 532188 h 757168"/>
                <a:gd name="connsiteX178" fmla="*/ 116886 w 12192000"/>
                <a:gd name="connsiteY178" fmla="*/ 530572 h 757168"/>
                <a:gd name="connsiteX179" fmla="*/ 23941 w 12192000"/>
                <a:gd name="connsiteY179" fmla="*/ 506433 h 757168"/>
                <a:gd name="connsiteX180" fmla="*/ 0 w 12192000"/>
                <a:gd name="connsiteY180" fmla="*/ 502149 h 75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</a:cxnLst>
              <a:rect l="l" t="t" r="r" b="b"/>
              <a:pathLst>
                <a:path w="12192000" h="757168">
                  <a:moveTo>
                    <a:pt x="0" y="0"/>
                  </a:moveTo>
                  <a:lnTo>
                    <a:pt x="41653" y="6945"/>
                  </a:lnTo>
                  <a:cubicBezTo>
                    <a:pt x="55151" y="9178"/>
                    <a:pt x="68996" y="11810"/>
                    <a:pt x="81317" y="15509"/>
                  </a:cubicBezTo>
                  <a:cubicBezTo>
                    <a:pt x="92911" y="18978"/>
                    <a:pt x="102562" y="24446"/>
                    <a:pt x="114150" y="28105"/>
                  </a:cubicBezTo>
                  <a:cubicBezTo>
                    <a:pt x="145644" y="37958"/>
                    <a:pt x="177914" y="47281"/>
                    <a:pt x="214865" y="58374"/>
                  </a:cubicBezTo>
                  <a:cubicBezTo>
                    <a:pt x="236680" y="42349"/>
                    <a:pt x="264438" y="53534"/>
                    <a:pt x="299237" y="63560"/>
                  </a:cubicBezTo>
                  <a:cubicBezTo>
                    <a:pt x="334763" y="73816"/>
                    <a:pt x="376093" y="78654"/>
                    <a:pt x="415570" y="83774"/>
                  </a:cubicBezTo>
                  <a:cubicBezTo>
                    <a:pt x="487949" y="93100"/>
                    <a:pt x="560804" y="100354"/>
                    <a:pt x="633210" y="109108"/>
                  </a:cubicBezTo>
                  <a:cubicBezTo>
                    <a:pt x="648566" y="111058"/>
                    <a:pt x="666073" y="114072"/>
                    <a:pt x="677567" y="119446"/>
                  </a:cubicBezTo>
                  <a:cubicBezTo>
                    <a:pt x="756262" y="155621"/>
                    <a:pt x="853422" y="169678"/>
                    <a:pt x="946429" y="171502"/>
                  </a:cubicBezTo>
                  <a:cubicBezTo>
                    <a:pt x="1019582" y="173044"/>
                    <a:pt x="1091239" y="175083"/>
                    <a:pt x="1163367" y="182106"/>
                  </a:cubicBezTo>
                  <a:cubicBezTo>
                    <a:pt x="1168863" y="182586"/>
                    <a:pt x="1176224" y="182589"/>
                    <a:pt x="1180337" y="181279"/>
                  </a:cubicBezTo>
                  <a:cubicBezTo>
                    <a:pt x="1205822" y="172503"/>
                    <a:pt x="1231920" y="173109"/>
                    <a:pt x="1263939" y="173070"/>
                  </a:cubicBezTo>
                  <a:cubicBezTo>
                    <a:pt x="1309211" y="172961"/>
                    <a:pt x="1350592" y="176848"/>
                    <a:pt x="1392213" y="183225"/>
                  </a:cubicBezTo>
                  <a:cubicBezTo>
                    <a:pt x="1422516" y="187866"/>
                    <a:pt x="1453010" y="195759"/>
                    <a:pt x="1479752" y="205174"/>
                  </a:cubicBezTo>
                  <a:cubicBezTo>
                    <a:pt x="1516962" y="218381"/>
                    <a:pt x="1553071" y="224660"/>
                    <a:pt x="1589813" y="211706"/>
                  </a:cubicBezTo>
                  <a:cubicBezTo>
                    <a:pt x="1629541" y="197953"/>
                    <a:pt x="1673292" y="205778"/>
                    <a:pt x="1716264" y="207459"/>
                  </a:cubicBezTo>
                  <a:cubicBezTo>
                    <a:pt x="1734988" y="208248"/>
                    <a:pt x="1754789" y="209668"/>
                    <a:pt x="1772900" y="208137"/>
                  </a:cubicBezTo>
                  <a:cubicBezTo>
                    <a:pt x="1825381" y="203828"/>
                    <a:pt x="1876222" y="195808"/>
                    <a:pt x="1929319" y="193822"/>
                  </a:cubicBezTo>
                  <a:cubicBezTo>
                    <a:pt x="1958819" y="192698"/>
                    <a:pt x="1991232" y="199166"/>
                    <a:pt x="2021514" y="204186"/>
                  </a:cubicBezTo>
                  <a:cubicBezTo>
                    <a:pt x="2052154" y="209417"/>
                    <a:pt x="2082323" y="216530"/>
                    <a:pt x="2111753" y="223797"/>
                  </a:cubicBezTo>
                  <a:cubicBezTo>
                    <a:pt x="2131736" y="228659"/>
                    <a:pt x="2153567" y="233429"/>
                    <a:pt x="2169356" y="241125"/>
                  </a:cubicBezTo>
                  <a:cubicBezTo>
                    <a:pt x="2205243" y="258649"/>
                    <a:pt x="2242901" y="263295"/>
                    <a:pt x="2286638" y="257382"/>
                  </a:cubicBezTo>
                  <a:cubicBezTo>
                    <a:pt x="2293313" y="256396"/>
                    <a:pt x="2301018" y="256799"/>
                    <a:pt x="2308368" y="256995"/>
                  </a:cubicBezTo>
                  <a:cubicBezTo>
                    <a:pt x="2426026" y="259155"/>
                    <a:pt x="2543593" y="262834"/>
                    <a:pt x="2660621" y="262863"/>
                  </a:cubicBezTo>
                  <a:cubicBezTo>
                    <a:pt x="2708088" y="262871"/>
                    <a:pt x="2754165" y="254412"/>
                    <a:pt x="2801134" y="250006"/>
                  </a:cubicBezTo>
                  <a:cubicBezTo>
                    <a:pt x="2810748" y="249174"/>
                    <a:pt x="2821504" y="247638"/>
                    <a:pt x="2830994" y="249091"/>
                  </a:cubicBezTo>
                  <a:cubicBezTo>
                    <a:pt x="2934354" y="264045"/>
                    <a:pt x="3032340" y="255254"/>
                    <a:pt x="3129084" y="242009"/>
                  </a:cubicBezTo>
                  <a:cubicBezTo>
                    <a:pt x="3139090" y="240625"/>
                    <a:pt x="3151170" y="241831"/>
                    <a:pt x="3162162" y="242789"/>
                  </a:cubicBezTo>
                  <a:cubicBezTo>
                    <a:pt x="3192925" y="245736"/>
                    <a:pt x="3225969" y="254145"/>
                    <a:pt x="3254072" y="251612"/>
                  </a:cubicBezTo>
                  <a:cubicBezTo>
                    <a:pt x="3328782" y="244461"/>
                    <a:pt x="3402881" y="234992"/>
                    <a:pt x="3473491" y="221903"/>
                  </a:cubicBezTo>
                  <a:cubicBezTo>
                    <a:pt x="3545212" y="208683"/>
                    <a:pt x="3611651" y="197856"/>
                    <a:pt x="3691860" y="219228"/>
                  </a:cubicBezTo>
                  <a:cubicBezTo>
                    <a:pt x="3725977" y="228268"/>
                    <a:pt x="3771754" y="225515"/>
                    <a:pt x="3811494" y="225691"/>
                  </a:cubicBezTo>
                  <a:cubicBezTo>
                    <a:pt x="3840564" y="225687"/>
                    <a:pt x="3868906" y="218586"/>
                    <a:pt x="3897533" y="220087"/>
                  </a:cubicBezTo>
                  <a:cubicBezTo>
                    <a:pt x="3973874" y="224087"/>
                    <a:pt x="4042293" y="217563"/>
                    <a:pt x="4109430" y="200477"/>
                  </a:cubicBezTo>
                  <a:cubicBezTo>
                    <a:pt x="4135544" y="193834"/>
                    <a:pt x="4175268" y="201258"/>
                    <a:pt x="4208772" y="200914"/>
                  </a:cubicBezTo>
                  <a:cubicBezTo>
                    <a:pt x="4244136" y="200288"/>
                    <a:pt x="4280583" y="199908"/>
                    <a:pt x="4314641" y="196159"/>
                  </a:cubicBezTo>
                  <a:cubicBezTo>
                    <a:pt x="4402743" y="186278"/>
                    <a:pt x="4489848" y="174436"/>
                    <a:pt x="4577622" y="163774"/>
                  </a:cubicBezTo>
                  <a:cubicBezTo>
                    <a:pt x="4649843" y="154967"/>
                    <a:pt x="4719794" y="168553"/>
                    <a:pt x="4790345" y="177592"/>
                  </a:cubicBezTo>
                  <a:cubicBezTo>
                    <a:pt x="4834576" y="183345"/>
                    <a:pt x="4875614" y="193701"/>
                    <a:pt x="4926164" y="184139"/>
                  </a:cubicBezTo>
                  <a:cubicBezTo>
                    <a:pt x="4974485" y="175032"/>
                    <a:pt x="5034899" y="180870"/>
                    <a:pt x="5088812" y="177401"/>
                  </a:cubicBezTo>
                  <a:cubicBezTo>
                    <a:pt x="5134238" y="174439"/>
                    <a:pt x="5178353" y="168165"/>
                    <a:pt x="5222466" y="162082"/>
                  </a:cubicBezTo>
                  <a:cubicBezTo>
                    <a:pt x="5282519" y="153783"/>
                    <a:pt x="5341864" y="144876"/>
                    <a:pt x="5406528" y="153987"/>
                  </a:cubicBezTo>
                  <a:cubicBezTo>
                    <a:pt x="5479960" y="164323"/>
                    <a:pt x="5531876" y="142624"/>
                    <a:pt x="5590716" y="129490"/>
                  </a:cubicBezTo>
                  <a:cubicBezTo>
                    <a:pt x="5631296" y="120553"/>
                    <a:pt x="5675395" y="114659"/>
                    <a:pt x="5719429" y="110099"/>
                  </a:cubicBezTo>
                  <a:cubicBezTo>
                    <a:pt x="5778247" y="104215"/>
                    <a:pt x="5838715" y="102042"/>
                    <a:pt x="5897895" y="96368"/>
                  </a:cubicBezTo>
                  <a:cubicBezTo>
                    <a:pt x="5987399" y="87895"/>
                    <a:pt x="6077855" y="82333"/>
                    <a:pt x="6169957" y="94411"/>
                  </a:cubicBezTo>
                  <a:cubicBezTo>
                    <a:pt x="6212360" y="99875"/>
                    <a:pt x="6252010" y="101763"/>
                    <a:pt x="6294827" y="99236"/>
                  </a:cubicBezTo>
                  <a:cubicBezTo>
                    <a:pt x="6364965" y="95091"/>
                    <a:pt x="6436581" y="97891"/>
                    <a:pt x="6494261" y="71724"/>
                  </a:cubicBezTo>
                  <a:cubicBezTo>
                    <a:pt x="6514615" y="62488"/>
                    <a:pt x="6550354" y="61691"/>
                    <a:pt x="6579627" y="57883"/>
                  </a:cubicBezTo>
                  <a:cubicBezTo>
                    <a:pt x="6613354" y="53353"/>
                    <a:pt x="6637770" y="57878"/>
                    <a:pt x="6654800" y="77086"/>
                  </a:cubicBezTo>
                  <a:cubicBezTo>
                    <a:pt x="6662444" y="85688"/>
                    <a:pt x="6685147" y="94892"/>
                    <a:pt x="6703059" y="97166"/>
                  </a:cubicBezTo>
                  <a:cubicBezTo>
                    <a:pt x="6756799" y="103989"/>
                    <a:pt x="6806654" y="100687"/>
                    <a:pt x="6859445" y="90481"/>
                  </a:cubicBezTo>
                  <a:cubicBezTo>
                    <a:pt x="6908894" y="80861"/>
                    <a:pt x="6969747" y="85387"/>
                    <a:pt x="7025414" y="83536"/>
                  </a:cubicBezTo>
                  <a:cubicBezTo>
                    <a:pt x="7064862" y="82168"/>
                    <a:pt x="7104501" y="77186"/>
                    <a:pt x="7144137" y="79264"/>
                  </a:cubicBezTo>
                  <a:cubicBezTo>
                    <a:pt x="7193316" y="81841"/>
                    <a:pt x="7241809" y="90488"/>
                    <a:pt x="7291235" y="95367"/>
                  </a:cubicBezTo>
                  <a:cubicBezTo>
                    <a:pt x="7329668" y="99288"/>
                    <a:pt x="7368978" y="100585"/>
                    <a:pt x="7407395" y="104888"/>
                  </a:cubicBezTo>
                  <a:cubicBezTo>
                    <a:pt x="7438868" y="108256"/>
                    <a:pt x="7469832" y="114265"/>
                    <a:pt x="7500837" y="119515"/>
                  </a:cubicBezTo>
                  <a:cubicBezTo>
                    <a:pt x="7512146" y="121444"/>
                    <a:pt x="7523255" y="127178"/>
                    <a:pt x="7533567" y="126955"/>
                  </a:cubicBezTo>
                  <a:cubicBezTo>
                    <a:pt x="7636025" y="124121"/>
                    <a:pt x="7707510" y="164497"/>
                    <a:pt x="7792910" y="185188"/>
                  </a:cubicBezTo>
                  <a:cubicBezTo>
                    <a:pt x="7882663" y="207063"/>
                    <a:pt x="7969001" y="237914"/>
                    <a:pt x="8070699" y="235423"/>
                  </a:cubicBezTo>
                  <a:cubicBezTo>
                    <a:pt x="8132239" y="233879"/>
                    <a:pt x="8191903" y="225939"/>
                    <a:pt x="8253177" y="222473"/>
                  </a:cubicBezTo>
                  <a:cubicBezTo>
                    <a:pt x="8274949" y="221324"/>
                    <a:pt x="8299150" y="222976"/>
                    <a:pt x="8320683" y="226393"/>
                  </a:cubicBezTo>
                  <a:cubicBezTo>
                    <a:pt x="8424731" y="242340"/>
                    <a:pt x="8527777" y="249266"/>
                    <a:pt x="8631438" y="237528"/>
                  </a:cubicBezTo>
                  <a:cubicBezTo>
                    <a:pt x="8649201" y="235596"/>
                    <a:pt x="8668058" y="233915"/>
                    <a:pt x="8686410" y="234877"/>
                  </a:cubicBezTo>
                  <a:cubicBezTo>
                    <a:pt x="8786966" y="240146"/>
                    <a:pt x="8885480" y="249315"/>
                    <a:pt x="8980658" y="273001"/>
                  </a:cubicBezTo>
                  <a:cubicBezTo>
                    <a:pt x="9012626" y="280972"/>
                    <a:pt x="9052108" y="279035"/>
                    <a:pt x="9087625" y="282423"/>
                  </a:cubicBezTo>
                  <a:cubicBezTo>
                    <a:pt x="9120583" y="285484"/>
                    <a:pt x="9154319" y="287825"/>
                    <a:pt x="9186017" y="293875"/>
                  </a:cubicBezTo>
                  <a:cubicBezTo>
                    <a:pt x="9232288" y="302785"/>
                    <a:pt x="9275554" y="305815"/>
                    <a:pt x="9323931" y="302628"/>
                  </a:cubicBezTo>
                  <a:cubicBezTo>
                    <a:pt x="9370084" y="299705"/>
                    <a:pt x="9419491" y="304964"/>
                    <a:pt x="9467213" y="307275"/>
                  </a:cubicBezTo>
                  <a:cubicBezTo>
                    <a:pt x="9520438" y="309874"/>
                    <a:pt x="9573661" y="312473"/>
                    <a:pt x="9626826" y="316213"/>
                  </a:cubicBezTo>
                  <a:cubicBezTo>
                    <a:pt x="9648094" y="317708"/>
                    <a:pt x="9671915" y="326588"/>
                    <a:pt x="9689696" y="324467"/>
                  </a:cubicBezTo>
                  <a:cubicBezTo>
                    <a:pt x="9747117" y="317175"/>
                    <a:pt x="9803355" y="332523"/>
                    <a:pt x="9860526" y="329986"/>
                  </a:cubicBezTo>
                  <a:cubicBezTo>
                    <a:pt x="9888572" y="328594"/>
                    <a:pt x="9919723" y="338048"/>
                    <a:pt x="9949775" y="340386"/>
                  </a:cubicBezTo>
                  <a:cubicBezTo>
                    <a:pt x="9998886" y="344296"/>
                    <a:pt x="10048092" y="346302"/>
                    <a:pt x="10097252" y="349262"/>
                  </a:cubicBezTo>
                  <a:cubicBezTo>
                    <a:pt x="10113390" y="350297"/>
                    <a:pt x="10129133" y="351886"/>
                    <a:pt x="10145261" y="353113"/>
                  </a:cubicBezTo>
                  <a:cubicBezTo>
                    <a:pt x="10159555" y="354243"/>
                    <a:pt x="10174512" y="356743"/>
                    <a:pt x="10188159" y="356124"/>
                  </a:cubicBezTo>
                  <a:cubicBezTo>
                    <a:pt x="10237589" y="353944"/>
                    <a:pt x="10286441" y="348682"/>
                    <a:pt x="10336144" y="348235"/>
                  </a:cubicBezTo>
                  <a:cubicBezTo>
                    <a:pt x="10379222" y="347822"/>
                    <a:pt x="10423443" y="353764"/>
                    <a:pt x="10466847" y="354131"/>
                  </a:cubicBezTo>
                  <a:cubicBezTo>
                    <a:pt x="10543353" y="354898"/>
                    <a:pt x="10619988" y="353190"/>
                    <a:pt x="10696514" y="353575"/>
                  </a:cubicBezTo>
                  <a:cubicBezTo>
                    <a:pt x="10713071" y="353680"/>
                    <a:pt x="10730069" y="359342"/>
                    <a:pt x="10746932" y="360606"/>
                  </a:cubicBezTo>
                  <a:cubicBezTo>
                    <a:pt x="10799731" y="364326"/>
                    <a:pt x="10852569" y="367289"/>
                    <a:pt x="10905388" y="370627"/>
                  </a:cubicBezTo>
                  <a:cubicBezTo>
                    <a:pt x="10935470" y="372396"/>
                    <a:pt x="10965963" y="373421"/>
                    <a:pt x="10995602" y="376691"/>
                  </a:cubicBezTo>
                  <a:cubicBezTo>
                    <a:pt x="11034750" y="381032"/>
                    <a:pt x="11070168" y="386324"/>
                    <a:pt x="11107647" y="373405"/>
                  </a:cubicBezTo>
                  <a:cubicBezTo>
                    <a:pt x="11165372" y="353347"/>
                    <a:pt x="11236837" y="366060"/>
                    <a:pt x="11302440" y="364156"/>
                  </a:cubicBezTo>
                  <a:cubicBezTo>
                    <a:pt x="11319394" y="363708"/>
                    <a:pt x="11336655" y="364422"/>
                    <a:pt x="11353613" y="363785"/>
                  </a:cubicBezTo>
                  <a:cubicBezTo>
                    <a:pt x="11384961" y="362566"/>
                    <a:pt x="11415955" y="360947"/>
                    <a:pt x="11447323" y="359346"/>
                  </a:cubicBezTo>
                  <a:cubicBezTo>
                    <a:pt x="11452855" y="359066"/>
                    <a:pt x="11459104" y="359200"/>
                    <a:pt x="11464292" y="358519"/>
                  </a:cubicBezTo>
                  <a:cubicBezTo>
                    <a:pt x="11512058" y="353010"/>
                    <a:pt x="11559143" y="346321"/>
                    <a:pt x="11607560" y="342370"/>
                  </a:cubicBezTo>
                  <a:cubicBezTo>
                    <a:pt x="11631218" y="340368"/>
                    <a:pt x="11657295" y="341352"/>
                    <a:pt x="11681426" y="344335"/>
                  </a:cubicBezTo>
                  <a:cubicBezTo>
                    <a:pt x="11751997" y="352993"/>
                    <a:pt x="11821986" y="358760"/>
                    <a:pt x="11893565" y="355261"/>
                  </a:cubicBezTo>
                  <a:cubicBezTo>
                    <a:pt x="11921973" y="353889"/>
                    <a:pt x="11953288" y="360300"/>
                    <a:pt x="11983290" y="363588"/>
                  </a:cubicBezTo>
                  <a:lnTo>
                    <a:pt x="12192000" y="388018"/>
                  </a:lnTo>
                  <a:lnTo>
                    <a:pt x="12192000" y="577115"/>
                  </a:lnTo>
                  <a:lnTo>
                    <a:pt x="12157329" y="588862"/>
                  </a:lnTo>
                  <a:cubicBezTo>
                    <a:pt x="12118393" y="608572"/>
                    <a:pt x="12109715" y="605637"/>
                    <a:pt x="12066948" y="586034"/>
                  </a:cubicBezTo>
                  <a:cubicBezTo>
                    <a:pt x="12016991" y="563193"/>
                    <a:pt x="11965119" y="541779"/>
                    <a:pt x="11911344" y="521599"/>
                  </a:cubicBezTo>
                  <a:cubicBezTo>
                    <a:pt x="11894383" y="515178"/>
                    <a:pt x="11869417" y="514060"/>
                    <a:pt x="11847823" y="511785"/>
                  </a:cubicBezTo>
                  <a:cubicBezTo>
                    <a:pt x="11811233" y="507768"/>
                    <a:pt x="11773630" y="501982"/>
                    <a:pt x="11737547" y="502380"/>
                  </a:cubicBezTo>
                  <a:cubicBezTo>
                    <a:pt x="11702930" y="502855"/>
                    <a:pt x="11668388" y="508866"/>
                    <a:pt x="11636052" y="514993"/>
                  </a:cubicBezTo>
                  <a:cubicBezTo>
                    <a:pt x="11545722" y="532199"/>
                    <a:pt x="11462455" y="555118"/>
                    <a:pt x="11394706" y="590867"/>
                  </a:cubicBezTo>
                  <a:cubicBezTo>
                    <a:pt x="11385999" y="595562"/>
                    <a:pt x="11369016" y="596581"/>
                    <a:pt x="11354978" y="597561"/>
                  </a:cubicBezTo>
                  <a:cubicBezTo>
                    <a:pt x="11332076" y="599224"/>
                    <a:pt x="11308448" y="600655"/>
                    <a:pt x="11285306" y="599825"/>
                  </a:cubicBezTo>
                  <a:cubicBezTo>
                    <a:pt x="11172906" y="595841"/>
                    <a:pt x="11083430" y="617861"/>
                    <a:pt x="11008528" y="656670"/>
                  </a:cubicBezTo>
                  <a:cubicBezTo>
                    <a:pt x="10986971" y="667750"/>
                    <a:pt x="10970753" y="668236"/>
                    <a:pt x="10948735" y="652964"/>
                  </a:cubicBezTo>
                  <a:cubicBezTo>
                    <a:pt x="10923173" y="635218"/>
                    <a:pt x="10885031" y="639705"/>
                    <a:pt x="10850698" y="641721"/>
                  </a:cubicBezTo>
                  <a:cubicBezTo>
                    <a:pt x="10815269" y="643680"/>
                    <a:pt x="10779458" y="645811"/>
                    <a:pt x="10744026" y="647769"/>
                  </a:cubicBezTo>
                  <a:cubicBezTo>
                    <a:pt x="10717832" y="649066"/>
                    <a:pt x="10692021" y="650003"/>
                    <a:pt x="10666160" y="651891"/>
                  </a:cubicBezTo>
                  <a:cubicBezTo>
                    <a:pt x="10585627" y="657783"/>
                    <a:pt x="10513854" y="650969"/>
                    <a:pt x="10450521" y="616552"/>
                  </a:cubicBezTo>
                  <a:cubicBezTo>
                    <a:pt x="10402221" y="590175"/>
                    <a:pt x="10339099" y="579806"/>
                    <a:pt x="10271192" y="583498"/>
                  </a:cubicBezTo>
                  <a:cubicBezTo>
                    <a:pt x="10262701" y="584006"/>
                    <a:pt x="10251859" y="587254"/>
                    <a:pt x="10246067" y="585423"/>
                  </a:cubicBezTo>
                  <a:cubicBezTo>
                    <a:pt x="10158786" y="558528"/>
                    <a:pt x="10086634" y="594049"/>
                    <a:pt x="10005027" y="592252"/>
                  </a:cubicBezTo>
                  <a:cubicBezTo>
                    <a:pt x="9969004" y="591507"/>
                    <a:pt x="9931565" y="603664"/>
                    <a:pt x="9898681" y="613195"/>
                  </a:cubicBezTo>
                  <a:cubicBezTo>
                    <a:pt x="9853463" y="626281"/>
                    <a:pt x="9813049" y="639042"/>
                    <a:pt x="9753225" y="629038"/>
                  </a:cubicBezTo>
                  <a:cubicBezTo>
                    <a:pt x="9693404" y="618845"/>
                    <a:pt x="9637675" y="628898"/>
                    <a:pt x="9591376" y="648601"/>
                  </a:cubicBezTo>
                  <a:cubicBezTo>
                    <a:pt x="9556001" y="663537"/>
                    <a:pt x="9518120" y="663077"/>
                    <a:pt x="9472860" y="655936"/>
                  </a:cubicBezTo>
                  <a:cubicBezTo>
                    <a:pt x="9416283" y="647056"/>
                    <a:pt x="9357217" y="643578"/>
                    <a:pt x="9299788" y="636945"/>
                  </a:cubicBezTo>
                  <a:cubicBezTo>
                    <a:pt x="9287347" y="635531"/>
                    <a:pt x="9271710" y="632039"/>
                    <a:pt x="9264605" y="627087"/>
                  </a:cubicBezTo>
                  <a:cubicBezTo>
                    <a:pt x="9177661" y="565680"/>
                    <a:pt x="9051076" y="558473"/>
                    <a:pt x="8926435" y="549269"/>
                  </a:cubicBezTo>
                  <a:cubicBezTo>
                    <a:pt x="8850925" y="543595"/>
                    <a:pt x="8774954" y="539613"/>
                    <a:pt x="8698934" y="536583"/>
                  </a:cubicBezTo>
                  <a:cubicBezTo>
                    <a:pt x="8673232" y="535428"/>
                    <a:pt x="8645916" y="537050"/>
                    <a:pt x="8622862" y="541563"/>
                  </a:cubicBezTo>
                  <a:cubicBezTo>
                    <a:pt x="8574890" y="551069"/>
                    <a:pt x="8530403" y="564380"/>
                    <a:pt x="8482784" y="574094"/>
                  </a:cubicBezTo>
                  <a:cubicBezTo>
                    <a:pt x="8464923" y="577929"/>
                    <a:pt x="8442157" y="576927"/>
                    <a:pt x="8421565" y="576610"/>
                  </a:cubicBezTo>
                  <a:cubicBezTo>
                    <a:pt x="8385152" y="576229"/>
                    <a:pt x="8345023" y="569546"/>
                    <a:pt x="8313469" y="574762"/>
                  </a:cubicBezTo>
                  <a:cubicBezTo>
                    <a:pt x="8231431" y="588203"/>
                    <a:pt x="8155671" y="580227"/>
                    <a:pt x="8079520" y="558685"/>
                  </a:cubicBezTo>
                  <a:cubicBezTo>
                    <a:pt x="7972906" y="528487"/>
                    <a:pt x="7870782" y="525043"/>
                    <a:pt x="7773327" y="558854"/>
                  </a:cubicBezTo>
                  <a:cubicBezTo>
                    <a:pt x="7729470" y="574107"/>
                    <a:pt x="7688069" y="563543"/>
                    <a:pt x="7652477" y="547561"/>
                  </a:cubicBezTo>
                  <a:cubicBezTo>
                    <a:pt x="7611494" y="529005"/>
                    <a:pt x="7570974" y="522685"/>
                    <a:pt x="7522274" y="532150"/>
                  </a:cubicBezTo>
                  <a:cubicBezTo>
                    <a:pt x="7511488" y="534257"/>
                    <a:pt x="7496511" y="532136"/>
                    <a:pt x="7484080" y="530532"/>
                  </a:cubicBezTo>
                  <a:cubicBezTo>
                    <a:pt x="7413133" y="522044"/>
                    <a:pt x="7341987" y="510303"/>
                    <a:pt x="7282277" y="540177"/>
                  </a:cubicBezTo>
                  <a:cubicBezTo>
                    <a:pt x="7270558" y="546051"/>
                    <a:pt x="7251336" y="547713"/>
                    <a:pt x="7235690" y="551282"/>
                  </a:cubicBezTo>
                  <a:cubicBezTo>
                    <a:pt x="7170161" y="565782"/>
                    <a:pt x="7172820" y="564203"/>
                    <a:pt x="7116339" y="539494"/>
                  </a:cubicBezTo>
                  <a:cubicBezTo>
                    <a:pt x="7086841" y="526502"/>
                    <a:pt x="7045980" y="512724"/>
                    <a:pt x="7011067" y="511848"/>
                  </a:cubicBezTo>
                  <a:cubicBezTo>
                    <a:pt x="6800473" y="506533"/>
                    <a:pt x="6601893" y="468653"/>
                    <a:pt x="6403234" y="432296"/>
                  </a:cubicBezTo>
                  <a:cubicBezTo>
                    <a:pt x="6280760" y="409851"/>
                    <a:pt x="6160432" y="402592"/>
                    <a:pt x="6036273" y="412301"/>
                  </a:cubicBezTo>
                  <a:cubicBezTo>
                    <a:pt x="5946471" y="419425"/>
                    <a:pt x="5863077" y="395593"/>
                    <a:pt x="5780467" y="377910"/>
                  </a:cubicBezTo>
                  <a:cubicBezTo>
                    <a:pt x="5763357" y="374343"/>
                    <a:pt x="5747757" y="363033"/>
                    <a:pt x="5739051" y="353609"/>
                  </a:cubicBezTo>
                  <a:cubicBezTo>
                    <a:pt x="5707675" y="320294"/>
                    <a:pt x="5653252" y="312483"/>
                    <a:pt x="5583566" y="321995"/>
                  </a:cubicBezTo>
                  <a:cubicBezTo>
                    <a:pt x="5528347" y="329404"/>
                    <a:pt x="5477716" y="340486"/>
                    <a:pt x="5432030" y="362512"/>
                  </a:cubicBezTo>
                  <a:cubicBezTo>
                    <a:pt x="5378421" y="388318"/>
                    <a:pt x="5322767" y="418026"/>
                    <a:pt x="5241398" y="425781"/>
                  </a:cubicBezTo>
                  <a:cubicBezTo>
                    <a:pt x="5206262" y="429089"/>
                    <a:pt x="5176131" y="428273"/>
                    <a:pt x="5139710" y="421022"/>
                  </a:cubicBezTo>
                  <a:cubicBezTo>
                    <a:pt x="5069048" y="407018"/>
                    <a:pt x="4997864" y="396037"/>
                    <a:pt x="4929402" y="424310"/>
                  </a:cubicBezTo>
                  <a:cubicBezTo>
                    <a:pt x="4891785" y="439890"/>
                    <a:pt x="4841650" y="448519"/>
                    <a:pt x="4782793" y="441046"/>
                  </a:cubicBezTo>
                  <a:cubicBezTo>
                    <a:pt x="4709316" y="431663"/>
                    <a:pt x="4641426" y="442031"/>
                    <a:pt x="4577594" y="459290"/>
                  </a:cubicBezTo>
                  <a:cubicBezTo>
                    <a:pt x="4554816" y="465538"/>
                    <a:pt x="4527069" y="468279"/>
                    <a:pt x="4500826" y="470529"/>
                  </a:cubicBezTo>
                  <a:cubicBezTo>
                    <a:pt x="4440199" y="475746"/>
                    <a:pt x="4379252" y="479993"/>
                    <a:pt x="4317973" y="483649"/>
                  </a:cubicBezTo>
                  <a:cubicBezTo>
                    <a:pt x="4267762" y="486741"/>
                    <a:pt x="4217264" y="488292"/>
                    <a:pt x="4166722" y="490602"/>
                  </a:cubicBezTo>
                  <a:cubicBezTo>
                    <a:pt x="4111394" y="493045"/>
                    <a:pt x="4067073" y="503124"/>
                    <a:pt x="4042814" y="530660"/>
                  </a:cubicBezTo>
                  <a:cubicBezTo>
                    <a:pt x="4034996" y="539407"/>
                    <a:pt x="4017001" y="545715"/>
                    <a:pt x="4002653" y="552594"/>
                  </a:cubicBezTo>
                  <a:cubicBezTo>
                    <a:pt x="3992459" y="557592"/>
                    <a:pt x="3979023" y="561086"/>
                    <a:pt x="3969549" y="566312"/>
                  </a:cubicBezTo>
                  <a:cubicBezTo>
                    <a:pt x="3919896" y="593854"/>
                    <a:pt x="3870968" y="621622"/>
                    <a:pt x="3821685" y="649183"/>
                  </a:cubicBezTo>
                  <a:cubicBezTo>
                    <a:pt x="3816761" y="651788"/>
                    <a:pt x="3811445" y="654943"/>
                    <a:pt x="3805138" y="655947"/>
                  </a:cubicBezTo>
                  <a:cubicBezTo>
                    <a:pt x="3739817" y="666451"/>
                    <a:pt x="3673801" y="676154"/>
                    <a:pt x="3609177" y="687459"/>
                  </a:cubicBezTo>
                  <a:cubicBezTo>
                    <a:pt x="3584288" y="691878"/>
                    <a:pt x="3558597" y="697589"/>
                    <a:pt x="3539727" y="706521"/>
                  </a:cubicBezTo>
                  <a:cubicBezTo>
                    <a:pt x="3496714" y="726780"/>
                    <a:pt x="3457268" y="749132"/>
                    <a:pt x="3396572" y="755681"/>
                  </a:cubicBezTo>
                  <a:cubicBezTo>
                    <a:pt x="3378807" y="757611"/>
                    <a:pt x="3357809" y="758036"/>
                    <a:pt x="3341054" y="754679"/>
                  </a:cubicBezTo>
                  <a:cubicBezTo>
                    <a:pt x="3272962" y="740809"/>
                    <a:pt x="3206471" y="724541"/>
                    <a:pt x="3138775" y="710120"/>
                  </a:cubicBezTo>
                  <a:cubicBezTo>
                    <a:pt x="3095820" y="701191"/>
                    <a:pt x="3056969" y="691141"/>
                    <a:pt x="3037283" y="666453"/>
                  </a:cubicBezTo>
                  <a:cubicBezTo>
                    <a:pt x="3031764" y="659487"/>
                    <a:pt x="3015626" y="651391"/>
                    <a:pt x="3002117" y="649347"/>
                  </a:cubicBezTo>
                  <a:cubicBezTo>
                    <a:pt x="2915220" y="636209"/>
                    <a:pt x="2829194" y="627503"/>
                    <a:pt x="2747294" y="652400"/>
                  </a:cubicBezTo>
                  <a:cubicBezTo>
                    <a:pt x="2730084" y="657794"/>
                    <a:pt x="2698519" y="656140"/>
                    <a:pt x="2676273" y="652304"/>
                  </a:cubicBezTo>
                  <a:cubicBezTo>
                    <a:pt x="2590546" y="637890"/>
                    <a:pt x="2508883" y="630176"/>
                    <a:pt x="2432360" y="657836"/>
                  </a:cubicBezTo>
                  <a:cubicBezTo>
                    <a:pt x="2423352" y="661179"/>
                    <a:pt x="2395274" y="656272"/>
                    <a:pt x="2382311" y="650824"/>
                  </a:cubicBezTo>
                  <a:cubicBezTo>
                    <a:pt x="2257393" y="597728"/>
                    <a:pt x="2187724" y="592930"/>
                    <a:pt x="2055134" y="630053"/>
                  </a:cubicBezTo>
                  <a:cubicBezTo>
                    <a:pt x="2046542" y="632464"/>
                    <a:pt x="2035364" y="635121"/>
                    <a:pt x="2031829" y="639324"/>
                  </a:cubicBezTo>
                  <a:cubicBezTo>
                    <a:pt x="2007977" y="666120"/>
                    <a:pt x="1960229" y="664380"/>
                    <a:pt x="1912764" y="664183"/>
                  </a:cubicBezTo>
                  <a:cubicBezTo>
                    <a:pt x="1860521" y="663924"/>
                    <a:pt x="1808236" y="664426"/>
                    <a:pt x="1755637" y="663960"/>
                  </a:cubicBezTo>
                  <a:cubicBezTo>
                    <a:pt x="1746439" y="663859"/>
                    <a:pt x="1736243" y="661799"/>
                    <a:pt x="1727159" y="659605"/>
                  </a:cubicBezTo>
                  <a:cubicBezTo>
                    <a:pt x="1692256" y="651480"/>
                    <a:pt x="1658604" y="640559"/>
                    <a:pt x="1622470" y="634850"/>
                  </a:cubicBezTo>
                  <a:cubicBezTo>
                    <a:pt x="1544362" y="622552"/>
                    <a:pt x="1469248" y="602210"/>
                    <a:pt x="1385955" y="604522"/>
                  </a:cubicBezTo>
                  <a:cubicBezTo>
                    <a:pt x="1371585" y="604913"/>
                    <a:pt x="1355357" y="598530"/>
                    <a:pt x="1340055" y="595629"/>
                  </a:cubicBezTo>
                  <a:cubicBezTo>
                    <a:pt x="1312351" y="590552"/>
                    <a:pt x="1285460" y="583993"/>
                    <a:pt x="1257271" y="581180"/>
                  </a:cubicBezTo>
                  <a:cubicBezTo>
                    <a:pt x="1182583" y="573830"/>
                    <a:pt x="1107142" y="566824"/>
                    <a:pt x="1031914" y="562692"/>
                  </a:cubicBezTo>
                  <a:cubicBezTo>
                    <a:pt x="995593" y="560597"/>
                    <a:pt x="958880" y="565923"/>
                    <a:pt x="922031" y="566853"/>
                  </a:cubicBezTo>
                  <a:cubicBezTo>
                    <a:pt x="905446" y="567320"/>
                    <a:pt x="878533" y="568199"/>
                    <a:pt x="873250" y="563724"/>
                  </a:cubicBezTo>
                  <a:cubicBezTo>
                    <a:pt x="832343" y="529722"/>
                    <a:pt x="772202" y="532674"/>
                    <a:pt x="711627" y="529880"/>
                  </a:cubicBezTo>
                  <a:cubicBezTo>
                    <a:pt x="577999" y="523641"/>
                    <a:pt x="447408" y="543696"/>
                    <a:pt x="311112" y="525106"/>
                  </a:cubicBezTo>
                  <a:cubicBezTo>
                    <a:pt x="271645" y="519795"/>
                    <a:pt x="226936" y="530235"/>
                    <a:pt x="184145" y="532188"/>
                  </a:cubicBezTo>
                  <a:cubicBezTo>
                    <a:pt x="162015" y="533128"/>
                    <a:pt x="137665" y="534333"/>
                    <a:pt x="116886" y="530572"/>
                  </a:cubicBezTo>
                  <a:cubicBezTo>
                    <a:pt x="84810" y="524693"/>
                    <a:pt x="54011" y="515448"/>
                    <a:pt x="23941" y="506433"/>
                  </a:cubicBezTo>
                  <a:lnTo>
                    <a:pt x="0" y="502149"/>
                  </a:lnTo>
                  <a:close/>
                </a:path>
              </a:pathLst>
            </a:cu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381000" dist="152400" dir="5400000" algn="t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9A1F0E66-9B5E-4980-8AEC-B4D144B487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959818"/>
              <a:ext cx="12192000" cy="757168"/>
            </a:xfrm>
            <a:custGeom>
              <a:avLst/>
              <a:gdLst>
                <a:gd name="connsiteX0" fmla="*/ 0 w 12192000"/>
                <a:gd name="connsiteY0" fmla="*/ 0 h 757168"/>
                <a:gd name="connsiteX1" fmla="*/ 41653 w 12192000"/>
                <a:gd name="connsiteY1" fmla="*/ 6945 h 757168"/>
                <a:gd name="connsiteX2" fmla="*/ 81317 w 12192000"/>
                <a:gd name="connsiteY2" fmla="*/ 15509 h 757168"/>
                <a:gd name="connsiteX3" fmla="*/ 114150 w 12192000"/>
                <a:gd name="connsiteY3" fmla="*/ 28105 h 757168"/>
                <a:gd name="connsiteX4" fmla="*/ 214865 w 12192000"/>
                <a:gd name="connsiteY4" fmla="*/ 58374 h 757168"/>
                <a:gd name="connsiteX5" fmla="*/ 299237 w 12192000"/>
                <a:gd name="connsiteY5" fmla="*/ 63560 h 757168"/>
                <a:gd name="connsiteX6" fmla="*/ 415570 w 12192000"/>
                <a:gd name="connsiteY6" fmla="*/ 83774 h 757168"/>
                <a:gd name="connsiteX7" fmla="*/ 633210 w 12192000"/>
                <a:gd name="connsiteY7" fmla="*/ 109108 h 757168"/>
                <a:gd name="connsiteX8" fmla="*/ 677567 w 12192000"/>
                <a:gd name="connsiteY8" fmla="*/ 119446 h 757168"/>
                <a:gd name="connsiteX9" fmla="*/ 946429 w 12192000"/>
                <a:gd name="connsiteY9" fmla="*/ 171502 h 757168"/>
                <a:gd name="connsiteX10" fmla="*/ 1163367 w 12192000"/>
                <a:gd name="connsiteY10" fmla="*/ 182106 h 757168"/>
                <a:gd name="connsiteX11" fmla="*/ 1180337 w 12192000"/>
                <a:gd name="connsiteY11" fmla="*/ 181279 h 757168"/>
                <a:gd name="connsiteX12" fmla="*/ 1263939 w 12192000"/>
                <a:gd name="connsiteY12" fmla="*/ 173070 h 757168"/>
                <a:gd name="connsiteX13" fmla="*/ 1392213 w 12192000"/>
                <a:gd name="connsiteY13" fmla="*/ 183225 h 757168"/>
                <a:gd name="connsiteX14" fmla="*/ 1479752 w 12192000"/>
                <a:gd name="connsiteY14" fmla="*/ 205174 h 757168"/>
                <a:gd name="connsiteX15" fmla="*/ 1589813 w 12192000"/>
                <a:gd name="connsiteY15" fmla="*/ 211706 h 757168"/>
                <a:gd name="connsiteX16" fmla="*/ 1716264 w 12192000"/>
                <a:gd name="connsiteY16" fmla="*/ 207459 h 757168"/>
                <a:gd name="connsiteX17" fmla="*/ 1772900 w 12192000"/>
                <a:gd name="connsiteY17" fmla="*/ 208137 h 757168"/>
                <a:gd name="connsiteX18" fmla="*/ 1929319 w 12192000"/>
                <a:gd name="connsiteY18" fmla="*/ 193822 h 757168"/>
                <a:gd name="connsiteX19" fmla="*/ 2021514 w 12192000"/>
                <a:gd name="connsiteY19" fmla="*/ 204186 h 757168"/>
                <a:gd name="connsiteX20" fmla="*/ 2111753 w 12192000"/>
                <a:gd name="connsiteY20" fmla="*/ 223797 h 757168"/>
                <a:gd name="connsiteX21" fmla="*/ 2169356 w 12192000"/>
                <a:gd name="connsiteY21" fmla="*/ 241125 h 757168"/>
                <a:gd name="connsiteX22" fmla="*/ 2286638 w 12192000"/>
                <a:gd name="connsiteY22" fmla="*/ 257382 h 757168"/>
                <a:gd name="connsiteX23" fmla="*/ 2308368 w 12192000"/>
                <a:gd name="connsiteY23" fmla="*/ 256995 h 757168"/>
                <a:gd name="connsiteX24" fmla="*/ 2660621 w 12192000"/>
                <a:gd name="connsiteY24" fmla="*/ 262863 h 757168"/>
                <a:gd name="connsiteX25" fmla="*/ 2801134 w 12192000"/>
                <a:gd name="connsiteY25" fmla="*/ 250006 h 757168"/>
                <a:gd name="connsiteX26" fmla="*/ 2830994 w 12192000"/>
                <a:gd name="connsiteY26" fmla="*/ 249091 h 757168"/>
                <a:gd name="connsiteX27" fmla="*/ 3129084 w 12192000"/>
                <a:gd name="connsiteY27" fmla="*/ 242009 h 757168"/>
                <a:gd name="connsiteX28" fmla="*/ 3162162 w 12192000"/>
                <a:gd name="connsiteY28" fmla="*/ 242789 h 757168"/>
                <a:gd name="connsiteX29" fmla="*/ 3254072 w 12192000"/>
                <a:gd name="connsiteY29" fmla="*/ 251612 h 757168"/>
                <a:gd name="connsiteX30" fmla="*/ 3473491 w 12192000"/>
                <a:gd name="connsiteY30" fmla="*/ 221903 h 757168"/>
                <a:gd name="connsiteX31" fmla="*/ 3691860 w 12192000"/>
                <a:gd name="connsiteY31" fmla="*/ 219228 h 757168"/>
                <a:gd name="connsiteX32" fmla="*/ 3811494 w 12192000"/>
                <a:gd name="connsiteY32" fmla="*/ 225691 h 757168"/>
                <a:gd name="connsiteX33" fmla="*/ 3897533 w 12192000"/>
                <a:gd name="connsiteY33" fmla="*/ 220087 h 757168"/>
                <a:gd name="connsiteX34" fmla="*/ 4109430 w 12192000"/>
                <a:gd name="connsiteY34" fmla="*/ 200477 h 757168"/>
                <a:gd name="connsiteX35" fmla="*/ 4208772 w 12192000"/>
                <a:gd name="connsiteY35" fmla="*/ 200914 h 757168"/>
                <a:gd name="connsiteX36" fmla="*/ 4314641 w 12192000"/>
                <a:gd name="connsiteY36" fmla="*/ 196159 h 757168"/>
                <a:gd name="connsiteX37" fmla="*/ 4577622 w 12192000"/>
                <a:gd name="connsiteY37" fmla="*/ 163774 h 757168"/>
                <a:gd name="connsiteX38" fmla="*/ 4790345 w 12192000"/>
                <a:gd name="connsiteY38" fmla="*/ 177592 h 757168"/>
                <a:gd name="connsiteX39" fmla="*/ 4926164 w 12192000"/>
                <a:gd name="connsiteY39" fmla="*/ 184139 h 757168"/>
                <a:gd name="connsiteX40" fmla="*/ 5088812 w 12192000"/>
                <a:gd name="connsiteY40" fmla="*/ 177401 h 757168"/>
                <a:gd name="connsiteX41" fmla="*/ 5222466 w 12192000"/>
                <a:gd name="connsiteY41" fmla="*/ 162082 h 757168"/>
                <a:gd name="connsiteX42" fmla="*/ 5406528 w 12192000"/>
                <a:gd name="connsiteY42" fmla="*/ 153987 h 757168"/>
                <a:gd name="connsiteX43" fmla="*/ 5590716 w 12192000"/>
                <a:gd name="connsiteY43" fmla="*/ 129490 h 757168"/>
                <a:gd name="connsiteX44" fmla="*/ 5719429 w 12192000"/>
                <a:gd name="connsiteY44" fmla="*/ 110099 h 757168"/>
                <a:gd name="connsiteX45" fmla="*/ 5897895 w 12192000"/>
                <a:gd name="connsiteY45" fmla="*/ 96368 h 757168"/>
                <a:gd name="connsiteX46" fmla="*/ 6169957 w 12192000"/>
                <a:gd name="connsiteY46" fmla="*/ 94411 h 757168"/>
                <a:gd name="connsiteX47" fmla="*/ 6294827 w 12192000"/>
                <a:gd name="connsiteY47" fmla="*/ 99236 h 757168"/>
                <a:gd name="connsiteX48" fmla="*/ 6494261 w 12192000"/>
                <a:gd name="connsiteY48" fmla="*/ 71724 h 757168"/>
                <a:gd name="connsiteX49" fmla="*/ 6579627 w 12192000"/>
                <a:gd name="connsiteY49" fmla="*/ 57883 h 757168"/>
                <a:gd name="connsiteX50" fmla="*/ 6654800 w 12192000"/>
                <a:gd name="connsiteY50" fmla="*/ 77086 h 757168"/>
                <a:gd name="connsiteX51" fmla="*/ 6703059 w 12192000"/>
                <a:gd name="connsiteY51" fmla="*/ 97166 h 757168"/>
                <a:gd name="connsiteX52" fmla="*/ 6859445 w 12192000"/>
                <a:gd name="connsiteY52" fmla="*/ 90481 h 757168"/>
                <a:gd name="connsiteX53" fmla="*/ 7025414 w 12192000"/>
                <a:gd name="connsiteY53" fmla="*/ 83536 h 757168"/>
                <a:gd name="connsiteX54" fmla="*/ 7144137 w 12192000"/>
                <a:gd name="connsiteY54" fmla="*/ 79264 h 757168"/>
                <a:gd name="connsiteX55" fmla="*/ 7291235 w 12192000"/>
                <a:gd name="connsiteY55" fmla="*/ 95367 h 757168"/>
                <a:gd name="connsiteX56" fmla="*/ 7407395 w 12192000"/>
                <a:gd name="connsiteY56" fmla="*/ 104888 h 757168"/>
                <a:gd name="connsiteX57" fmla="*/ 7500837 w 12192000"/>
                <a:gd name="connsiteY57" fmla="*/ 119515 h 757168"/>
                <a:gd name="connsiteX58" fmla="*/ 7533567 w 12192000"/>
                <a:gd name="connsiteY58" fmla="*/ 126955 h 757168"/>
                <a:gd name="connsiteX59" fmla="*/ 7792910 w 12192000"/>
                <a:gd name="connsiteY59" fmla="*/ 185188 h 757168"/>
                <a:gd name="connsiteX60" fmla="*/ 8070699 w 12192000"/>
                <a:gd name="connsiteY60" fmla="*/ 235423 h 757168"/>
                <a:gd name="connsiteX61" fmla="*/ 8253177 w 12192000"/>
                <a:gd name="connsiteY61" fmla="*/ 222473 h 757168"/>
                <a:gd name="connsiteX62" fmla="*/ 8320683 w 12192000"/>
                <a:gd name="connsiteY62" fmla="*/ 226393 h 757168"/>
                <a:gd name="connsiteX63" fmla="*/ 8631438 w 12192000"/>
                <a:gd name="connsiteY63" fmla="*/ 237528 h 757168"/>
                <a:gd name="connsiteX64" fmla="*/ 8686410 w 12192000"/>
                <a:gd name="connsiteY64" fmla="*/ 234877 h 757168"/>
                <a:gd name="connsiteX65" fmla="*/ 8980658 w 12192000"/>
                <a:gd name="connsiteY65" fmla="*/ 273001 h 757168"/>
                <a:gd name="connsiteX66" fmla="*/ 9087625 w 12192000"/>
                <a:gd name="connsiteY66" fmla="*/ 282423 h 757168"/>
                <a:gd name="connsiteX67" fmla="*/ 9186017 w 12192000"/>
                <a:gd name="connsiteY67" fmla="*/ 293875 h 757168"/>
                <a:gd name="connsiteX68" fmla="*/ 9323931 w 12192000"/>
                <a:gd name="connsiteY68" fmla="*/ 302628 h 757168"/>
                <a:gd name="connsiteX69" fmla="*/ 9467213 w 12192000"/>
                <a:gd name="connsiteY69" fmla="*/ 307275 h 757168"/>
                <a:gd name="connsiteX70" fmla="*/ 9626826 w 12192000"/>
                <a:gd name="connsiteY70" fmla="*/ 316213 h 757168"/>
                <a:gd name="connsiteX71" fmla="*/ 9689696 w 12192000"/>
                <a:gd name="connsiteY71" fmla="*/ 324467 h 757168"/>
                <a:gd name="connsiteX72" fmla="*/ 9860526 w 12192000"/>
                <a:gd name="connsiteY72" fmla="*/ 329986 h 757168"/>
                <a:gd name="connsiteX73" fmla="*/ 9949775 w 12192000"/>
                <a:gd name="connsiteY73" fmla="*/ 340386 h 757168"/>
                <a:gd name="connsiteX74" fmla="*/ 10097252 w 12192000"/>
                <a:gd name="connsiteY74" fmla="*/ 349262 h 757168"/>
                <a:gd name="connsiteX75" fmla="*/ 10145261 w 12192000"/>
                <a:gd name="connsiteY75" fmla="*/ 353113 h 757168"/>
                <a:gd name="connsiteX76" fmla="*/ 10188159 w 12192000"/>
                <a:gd name="connsiteY76" fmla="*/ 356124 h 757168"/>
                <a:gd name="connsiteX77" fmla="*/ 10336144 w 12192000"/>
                <a:gd name="connsiteY77" fmla="*/ 348235 h 757168"/>
                <a:gd name="connsiteX78" fmla="*/ 10466847 w 12192000"/>
                <a:gd name="connsiteY78" fmla="*/ 354131 h 757168"/>
                <a:gd name="connsiteX79" fmla="*/ 10696514 w 12192000"/>
                <a:gd name="connsiteY79" fmla="*/ 353575 h 757168"/>
                <a:gd name="connsiteX80" fmla="*/ 10746932 w 12192000"/>
                <a:gd name="connsiteY80" fmla="*/ 360606 h 757168"/>
                <a:gd name="connsiteX81" fmla="*/ 10905388 w 12192000"/>
                <a:gd name="connsiteY81" fmla="*/ 370627 h 757168"/>
                <a:gd name="connsiteX82" fmla="*/ 10995602 w 12192000"/>
                <a:gd name="connsiteY82" fmla="*/ 376691 h 757168"/>
                <a:gd name="connsiteX83" fmla="*/ 11107647 w 12192000"/>
                <a:gd name="connsiteY83" fmla="*/ 373405 h 757168"/>
                <a:gd name="connsiteX84" fmla="*/ 11302440 w 12192000"/>
                <a:gd name="connsiteY84" fmla="*/ 364156 h 757168"/>
                <a:gd name="connsiteX85" fmla="*/ 11353613 w 12192000"/>
                <a:gd name="connsiteY85" fmla="*/ 363785 h 757168"/>
                <a:gd name="connsiteX86" fmla="*/ 11447323 w 12192000"/>
                <a:gd name="connsiteY86" fmla="*/ 359346 h 757168"/>
                <a:gd name="connsiteX87" fmla="*/ 11464292 w 12192000"/>
                <a:gd name="connsiteY87" fmla="*/ 358519 h 757168"/>
                <a:gd name="connsiteX88" fmla="*/ 11607560 w 12192000"/>
                <a:gd name="connsiteY88" fmla="*/ 342370 h 757168"/>
                <a:gd name="connsiteX89" fmla="*/ 11681426 w 12192000"/>
                <a:gd name="connsiteY89" fmla="*/ 344335 h 757168"/>
                <a:gd name="connsiteX90" fmla="*/ 11893565 w 12192000"/>
                <a:gd name="connsiteY90" fmla="*/ 355261 h 757168"/>
                <a:gd name="connsiteX91" fmla="*/ 11983290 w 12192000"/>
                <a:gd name="connsiteY91" fmla="*/ 363588 h 757168"/>
                <a:gd name="connsiteX92" fmla="*/ 12192000 w 12192000"/>
                <a:gd name="connsiteY92" fmla="*/ 388018 h 757168"/>
                <a:gd name="connsiteX93" fmla="*/ 12192000 w 12192000"/>
                <a:gd name="connsiteY93" fmla="*/ 577115 h 757168"/>
                <a:gd name="connsiteX94" fmla="*/ 12157329 w 12192000"/>
                <a:gd name="connsiteY94" fmla="*/ 588862 h 757168"/>
                <a:gd name="connsiteX95" fmla="*/ 12066948 w 12192000"/>
                <a:gd name="connsiteY95" fmla="*/ 586034 h 757168"/>
                <a:gd name="connsiteX96" fmla="*/ 11911344 w 12192000"/>
                <a:gd name="connsiteY96" fmla="*/ 521599 h 757168"/>
                <a:gd name="connsiteX97" fmla="*/ 11847823 w 12192000"/>
                <a:gd name="connsiteY97" fmla="*/ 511785 h 757168"/>
                <a:gd name="connsiteX98" fmla="*/ 11737547 w 12192000"/>
                <a:gd name="connsiteY98" fmla="*/ 502380 h 757168"/>
                <a:gd name="connsiteX99" fmla="*/ 11636052 w 12192000"/>
                <a:gd name="connsiteY99" fmla="*/ 514993 h 757168"/>
                <a:gd name="connsiteX100" fmla="*/ 11394706 w 12192000"/>
                <a:gd name="connsiteY100" fmla="*/ 590867 h 757168"/>
                <a:gd name="connsiteX101" fmla="*/ 11354978 w 12192000"/>
                <a:gd name="connsiteY101" fmla="*/ 597561 h 757168"/>
                <a:gd name="connsiteX102" fmla="*/ 11285306 w 12192000"/>
                <a:gd name="connsiteY102" fmla="*/ 599825 h 757168"/>
                <a:gd name="connsiteX103" fmla="*/ 11008528 w 12192000"/>
                <a:gd name="connsiteY103" fmla="*/ 656670 h 757168"/>
                <a:gd name="connsiteX104" fmla="*/ 10948735 w 12192000"/>
                <a:gd name="connsiteY104" fmla="*/ 652964 h 757168"/>
                <a:gd name="connsiteX105" fmla="*/ 10850698 w 12192000"/>
                <a:gd name="connsiteY105" fmla="*/ 641721 h 757168"/>
                <a:gd name="connsiteX106" fmla="*/ 10744026 w 12192000"/>
                <a:gd name="connsiteY106" fmla="*/ 647769 h 757168"/>
                <a:gd name="connsiteX107" fmla="*/ 10666160 w 12192000"/>
                <a:gd name="connsiteY107" fmla="*/ 651891 h 757168"/>
                <a:gd name="connsiteX108" fmla="*/ 10450521 w 12192000"/>
                <a:gd name="connsiteY108" fmla="*/ 616552 h 757168"/>
                <a:gd name="connsiteX109" fmla="*/ 10271192 w 12192000"/>
                <a:gd name="connsiteY109" fmla="*/ 583498 h 757168"/>
                <a:gd name="connsiteX110" fmla="*/ 10246067 w 12192000"/>
                <a:gd name="connsiteY110" fmla="*/ 585423 h 757168"/>
                <a:gd name="connsiteX111" fmla="*/ 10005027 w 12192000"/>
                <a:gd name="connsiteY111" fmla="*/ 592252 h 757168"/>
                <a:gd name="connsiteX112" fmla="*/ 9898681 w 12192000"/>
                <a:gd name="connsiteY112" fmla="*/ 613195 h 757168"/>
                <a:gd name="connsiteX113" fmla="*/ 9753225 w 12192000"/>
                <a:gd name="connsiteY113" fmla="*/ 629038 h 757168"/>
                <a:gd name="connsiteX114" fmla="*/ 9591376 w 12192000"/>
                <a:gd name="connsiteY114" fmla="*/ 648601 h 757168"/>
                <a:gd name="connsiteX115" fmla="*/ 9472860 w 12192000"/>
                <a:gd name="connsiteY115" fmla="*/ 655936 h 757168"/>
                <a:gd name="connsiteX116" fmla="*/ 9299788 w 12192000"/>
                <a:gd name="connsiteY116" fmla="*/ 636945 h 757168"/>
                <a:gd name="connsiteX117" fmla="*/ 9264605 w 12192000"/>
                <a:gd name="connsiteY117" fmla="*/ 627087 h 757168"/>
                <a:gd name="connsiteX118" fmla="*/ 8926435 w 12192000"/>
                <a:gd name="connsiteY118" fmla="*/ 549269 h 757168"/>
                <a:gd name="connsiteX119" fmla="*/ 8698934 w 12192000"/>
                <a:gd name="connsiteY119" fmla="*/ 536583 h 757168"/>
                <a:gd name="connsiteX120" fmla="*/ 8622862 w 12192000"/>
                <a:gd name="connsiteY120" fmla="*/ 541563 h 757168"/>
                <a:gd name="connsiteX121" fmla="*/ 8482784 w 12192000"/>
                <a:gd name="connsiteY121" fmla="*/ 574094 h 757168"/>
                <a:gd name="connsiteX122" fmla="*/ 8421565 w 12192000"/>
                <a:gd name="connsiteY122" fmla="*/ 576610 h 757168"/>
                <a:gd name="connsiteX123" fmla="*/ 8313469 w 12192000"/>
                <a:gd name="connsiteY123" fmla="*/ 574762 h 757168"/>
                <a:gd name="connsiteX124" fmla="*/ 8079520 w 12192000"/>
                <a:gd name="connsiteY124" fmla="*/ 558685 h 757168"/>
                <a:gd name="connsiteX125" fmla="*/ 7773327 w 12192000"/>
                <a:gd name="connsiteY125" fmla="*/ 558854 h 757168"/>
                <a:gd name="connsiteX126" fmla="*/ 7652477 w 12192000"/>
                <a:gd name="connsiteY126" fmla="*/ 547561 h 757168"/>
                <a:gd name="connsiteX127" fmla="*/ 7522274 w 12192000"/>
                <a:gd name="connsiteY127" fmla="*/ 532150 h 757168"/>
                <a:gd name="connsiteX128" fmla="*/ 7484080 w 12192000"/>
                <a:gd name="connsiteY128" fmla="*/ 530532 h 757168"/>
                <a:gd name="connsiteX129" fmla="*/ 7282277 w 12192000"/>
                <a:gd name="connsiteY129" fmla="*/ 540177 h 757168"/>
                <a:gd name="connsiteX130" fmla="*/ 7235690 w 12192000"/>
                <a:gd name="connsiteY130" fmla="*/ 551282 h 757168"/>
                <a:gd name="connsiteX131" fmla="*/ 7116339 w 12192000"/>
                <a:gd name="connsiteY131" fmla="*/ 539494 h 757168"/>
                <a:gd name="connsiteX132" fmla="*/ 7011067 w 12192000"/>
                <a:gd name="connsiteY132" fmla="*/ 511848 h 757168"/>
                <a:gd name="connsiteX133" fmla="*/ 6403234 w 12192000"/>
                <a:gd name="connsiteY133" fmla="*/ 432296 h 757168"/>
                <a:gd name="connsiteX134" fmla="*/ 6036273 w 12192000"/>
                <a:gd name="connsiteY134" fmla="*/ 412301 h 757168"/>
                <a:gd name="connsiteX135" fmla="*/ 5780467 w 12192000"/>
                <a:gd name="connsiteY135" fmla="*/ 377910 h 757168"/>
                <a:gd name="connsiteX136" fmla="*/ 5739051 w 12192000"/>
                <a:gd name="connsiteY136" fmla="*/ 353609 h 757168"/>
                <a:gd name="connsiteX137" fmla="*/ 5583566 w 12192000"/>
                <a:gd name="connsiteY137" fmla="*/ 321995 h 757168"/>
                <a:gd name="connsiteX138" fmla="*/ 5432030 w 12192000"/>
                <a:gd name="connsiteY138" fmla="*/ 362512 h 757168"/>
                <a:gd name="connsiteX139" fmla="*/ 5241398 w 12192000"/>
                <a:gd name="connsiteY139" fmla="*/ 425781 h 757168"/>
                <a:gd name="connsiteX140" fmla="*/ 5139710 w 12192000"/>
                <a:gd name="connsiteY140" fmla="*/ 421022 h 757168"/>
                <a:gd name="connsiteX141" fmla="*/ 4929402 w 12192000"/>
                <a:gd name="connsiteY141" fmla="*/ 424310 h 757168"/>
                <a:gd name="connsiteX142" fmla="*/ 4782793 w 12192000"/>
                <a:gd name="connsiteY142" fmla="*/ 441046 h 757168"/>
                <a:gd name="connsiteX143" fmla="*/ 4577594 w 12192000"/>
                <a:gd name="connsiteY143" fmla="*/ 459290 h 757168"/>
                <a:gd name="connsiteX144" fmla="*/ 4500826 w 12192000"/>
                <a:gd name="connsiteY144" fmla="*/ 470529 h 757168"/>
                <a:gd name="connsiteX145" fmla="*/ 4317973 w 12192000"/>
                <a:gd name="connsiteY145" fmla="*/ 483649 h 757168"/>
                <a:gd name="connsiteX146" fmla="*/ 4166722 w 12192000"/>
                <a:gd name="connsiteY146" fmla="*/ 490602 h 757168"/>
                <a:gd name="connsiteX147" fmla="*/ 4042814 w 12192000"/>
                <a:gd name="connsiteY147" fmla="*/ 530660 h 757168"/>
                <a:gd name="connsiteX148" fmla="*/ 4002653 w 12192000"/>
                <a:gd name="connsiteY148" fmla="*/ 552594 h 757168"/>
                <a:gd name="connsiteX149" fmla="*/ 3969549 w 12192000"/>
                <a:gd name="connsiteY149" fmla="*/ 566312 h 757168"/>
                <a:gd name="connsiteX150" fmla="*/ 3821685 w 12192000"/>
                <a:gd name="connsiteY150" fmla="*/ 649183 h 757168"/>
                <a:gd name="connsiteX151" fmla="*/ 3805138 w 12192000"/>
                <a:gd name="connsiteY151" fmla="*/ 655947 h 757168"/>
                <a:gd name="connsiteX152" fmla="*/ 3609177 w 12192000"/>
                <a:gd name="connsiteY152" fmla="*/ 687459 h 757168"/>
                <a:gd name="connsiteX153" fmla="*/ 3539727 w 12192000"/>
                <a:gd name="connsiteY153" fmla="*/ 706521 h 757168"/>
                <a:gd name="connsiteX154" fmla="*/ 3396572 w 12192000"/>
                <a:gd name="connsiteY154" fmla="*/ 755681 h 757168"/>
                <a:gd name="connsiteX155" fmla="*/ 3341054 w 12192000"/>
                <a:gd name="connsiteY155" fmla="*/ 754679 h 757168"/>
                <a:gd name="connsiteX156" fmla="*/ 3138775 w 12192000"/>
                <a:gd name="connsiteY156" fmla="*/ 710120 h 757168"/>
                <a:gd name="connsiteX157" fmla="*/ 3037283 w 12192000"/>
                <a:gd name="connsiteY157" fmla="*/ 666453 h 757168"/>
                <a:gd name="connsiteX158" fmla="*/ 3002117 w 12192000"/>
                <a:gd name="connsiteY158" fmla="*/ 649347 h 757168"/>
                <a:gd name="connsiteX159" fmla="*/ 2747294 w 12192000"/>
                <a:gd name="connsiteY159" fmla="*/ 652400 h 757168"/>
                <a:gd name="connsiteX160" fmla="*/ 2676273 w 12192000"/>
                <a:gd name="connsiteY160" fmla="*/ 652304 h 757168"/>
                <a:gd name="connsiteX161" fmla="*/ 2432360 w 12192000"/>
                <a:gd name="connsiteY161" fmla="*/ 657836 h 757168"/>
                <a:gd name="connsiteX162" fmla="*/ 2382311 w 12192000"/>
                <a:gd name="connsiteY162" fmla="*/ 650824 h 757168"/>
                <a:gd name="connsiteX163" fmla="*/ 2055134 w 12192000"/>
                <a:gd name="connsiteY163" fmla="*/ 630053 h 757168"/>
                <a:gd name="connsiteX164" fmla="*/ 2031829 w 12192000"/>
                <a:gd name="connsiteY164" fmla="*/ 639324 h 757168"/>
                <a:gd name="connsiteX165" fmla="*/ 1912764 w 12192000"/>
                <a:gd name="connsiteY165" fmla="*/ 664183 h 757168"/>
                <a:gd name="connsiteX166" fmla="*/ 1755637 w 12192000"/>
                <a:gd name="connsiteY166" fmla="*/ 663960 h 757168"/>
                <a:gd name="connsiteX167" fmla="*/ 1727159 w 12192000"/>
                <a:gd name="connsiteY167" fmla="*/ 659605 h 757168"/>
                <a:gd name="connsiteX168" fmla="*/ 1622470 w 12192000"/>
                <a:gd name="connsiteY168" fmla="*/ 634850 h 757168"/>
                <a:gd name="connsiteX169" fmla="*/ 1385955 w 12192000"/>
                <a:gd name="connsiteY169" fmla="*/ 604522 h 757168"/>
                <a:gd name="connsiteX170" fmla="*/ 1340055 w 12192000"/>
                <a:gd name="connsiteY170" fmla="*/ 595629 h 757168"/>
                <a:gd name="connsiteX171" fmla="*/ 1257271 w 12192000"/>
                <a:gd name="connsiteY171" fmla="*/ 581180 h 757168"/>
                <a:gd name="connsiteX172" fmla="*/ 1031914 w 12192000"/>
                <a:gd name="connsiteY172" fmla="*/ 562692 h 757168"/>
                <a:gd name="connsiteX173" fmla="*/ 922031 w 12192000"/>
                <a:gd name="connsiteY173" fmla="*/ 566853 h 757168"/>
                <a:gd name="connsiteX174" fmla="*/ 873250 w 12192000"/>
                <a:gd name="connsiteY174" fmla="*/ 563724 h 757168"/>
                <a:gd name="connsiteX175" fmla="*/ 711627 w 12192000"/>
                <a:gd name="connsiteY175" fmla="*/ 529880 h 757168"/>
                <a:gd name="connsiteX176" fmla="*/ 311112 w 12192000"/>
                <a:gd name="connsiteY176" fmla="*/ 525106 h 757168"/>
                <a:gd name="connsiteX177" fmla="*/ 184145 w 12192000"/>
                <a:gd name="connsiteY177" fmla="*/ 532188 h 757168"/>
                <a:gd name="connsiteX178" fmla="*/ 116886 w 12192000"/>
                <a:gd name="connsiteY178" fmla="*/ 530572 h 757168"/>
                <a:gd name="connsiteX179" fmla="*/ 23941 w 12192000"/>
                <a:gd name="connsiteY179" fmla="*/ 506433 h 757168"/>
                <a:gd name="connsiteX180" fmla="*/ 0 w 12192000"/>
                <a:gd name="connsiteY180" fmla="*/ 502149 h 75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</a:cxnLst>
              <a:rect l="l" t="t" r="r" b="b"/>
              <a:pathLst>
                <a:path w="12192000" h="757168">
                  <a:moveTo>
                    <a:pt x="0" y="0"/>
                  </a:moveTo>
                  <a:lnTo>
                    <a:pt x="41653" y="6945"/>
                  </a:lnTo>
                  <a:cubicBezTo>
                    <a:pt x="55151" y="9178"/>
                    <a:pt x="68996" y="11810"/>
                    <a:pt x="81317" y="15509"/>
                  </a:cubicBezTo>
                  <a:cubicBezTo>
                    <a:pt x="92911" y="18978"/>
                    <a:pt x="102562" y="24446"/>
                    <a:pt x="114150" y="28105"/>
                  </a:cubicBezTo>
                  <a:cubicBezTo>
                    <a:pt x="145644" y="37958"/>
                    <a:pt x="177914" y="47281"/>
                    <a:pt x="214865" y="58374"/>
                  </a:cubicBezTo>
                  <a:cubicBezTo>
                    <a:pt x="236680" y="42349"/>
                    <a:pt x="264438" y="53534"/>
                    <a:pt x="299237" y="63560"/>
                  </a:cubicBezTo>
                  <a:cubicBezTo>
                    <a:pt x="334763" y="73816"/>
                    <a:pt x="376093" y="78654"/>
                    <a:pt x="415570" y="83774"/>
                  </a:cubicBezTo>
                  <a:cubicBezTo>
                    <a:pt x="487949" y="93100"/>
                    <a:pt x="560804" y="100354"/>
                    <a:pt x="633210" y="109108"/>
                  </a:cubicBezTo>
                  <a:cubicBezTo>
                    <a:pt x="648566" y="111058"/>
                    <a:pt x="666073" y="114072"/>
                    <a:pt x="677567" y="119446"/>
                  </a:cubicBezTo>
                  <a:cubicBezTo>
                    <a:pt x="756262" y="155621"/>
                    <a:pt x="853422" y="169678"/>
                    <a:pt x="946429" y="171502"/>
                  </a:cubicBezTo>
                  <a:cubicBezTo>
                    <a:pt x="1019582" y="173044"/>
                    <a:pt x="1091239" y="175083"/>
                    <a:pt x="1163367" y="182106"/>
                  </a:cubicBezTo>
                  <a:cubicBezTo>
                    <a:pt x="1168863" y="182586"/>
                    <a:pt x="1176224" y="182589"/>
                    <a:pt x="1180337" y="181279"/>
                  </a:cubicBezTo>
                  <a:cubicBezTo>
                    <a:pt x="1205822" y="172503"/>
                    <a:pt x="1231920" y="173109"/>
                    <a:pt x="1263939" y="173070"/>
                  </a:cubicBezTo>
                  <a:cubicBezTo>
                    <a:pt x="1309211" y="172961"/>
                    <a:pt x="1350592" y="176848"/>
                    <a:pt x="1392213" y="183225"/>
                  </a:cubicBezTo>
                  <a:cubicBezTo>
                    <a:pt x="1422516" y="187866"/>
                    <a:pt x="1453010" y="195759"/>
                    <a:pt x="1479752" y="205174"/>
                  </a:cubicBezTo>
                  <a:cubicBezTo>
                    <a:pt x="1516962" y="218381"/>
                    <a:pt x="1553071" y="224660"/>
                    <a:pt x="1589813" y="211706"/>
                  </a:cubicBezTo>
                  <a:cubicBezTo>
                    <a:pt x="1629541" y="197953"/>
                    <a:pt x="1673292" y="205778"/>
                    <a:pt x="1716264" y="207459"/>
                  </a:cubicBezTo>
                  <a:cubicBezTo>
                    <a:pt x="1734988" y="208248"/>
                    <a:pt x="1754789" y="209668"/>
                    <a:pt x="1772900" y="208137"/>
                  </a:cubicBezTo>
                  <a:cubicBezTo>
                    <a:pt x="1825381" y="203828"/>
                    <a:pt x="1876222" y="195808"/>
                    <a:pt x="1929319" y="193822"/>
                  </a:cubicBezTo>
                  <a:cubicBezTo>
                    <a:pt x="1958819" y="192698"/>
                    <a:pt x="1991232" y="199166"/>
                    <a:pt x="2021514" y="204186"/>
                  </a:cubicBezTo>
                  <a:cubicBezTo>
                    <a:pt x="2052154" y="209417"/>
                    <a:pt x="2082323" y="216530"/>
                    <a:pt x="2111753" y="223797"/>
                  </a:cubicBezTo>
                  <a:cubicBezTo>
                    <a:pt x="2131736" y="228659"/>
                    <a:pt x="2153567" y="233429"/>
                    <a:pt x="2169356" y="241125"/>
                  </a:cubicBezTo>
                  <a:cubicBezTo>
                    <a:pt x="2205243" y="258649"/>
                    <a:pt x="2242901" y="263295"/>
                    <a:pt x="2286638" y="257382"/>
                  </a:cubicBezTo>
                  <a:cubicBezTo>
                    <a:pt x="2293313" y="256396"/>
                    <a:pt x="2301018" y="256799"/>
                    <a:pt x="2308368" y="256995"/>
                  </a:cubicBezTo>
                  <a:cubicBezTo>
                    <a:pt x="2426026" y="259155"/>
                    <a:pt x="2543593" y="262834"/>
                    <a:pt x="2660621" y="262863"/>
                  </a:cubicBezTo>
                  <a:cubicBezTo>
                    <a:pt x="2708088" y="262871"/>
                    <a:pt x="2754165" y="254412"/>
                    <a:pt x="2801134" y="250006"/>
                  </a:cubicBezTo>
                  <a:cubicBezTo>
                    <a:pt x="2810748" y="249174"/>
                    <a:pt x="2821504" y="247638"/>
                    <a:pt x="2830994" y="249091"/>
                  </a:cubicBezTo>
                  <a:cubicBezTo>
                    <a:pt x="2934354" y="264045"/>
                    <a:pt x="3032340" y="255254"/>
                    <a:pt x="3129084" y="242009"/>
                  </a:cubicBezTo>
                  <a:cubicBezTo>
                    <a:pt x="3139090" y="240625"/>
                    <a:pt x="3151170" y="241831"/>
                    <a:pt x="3162162" y="242789"/>
                  </a:cubicBezTo>
                  <a:cubicBezTo>
                    <a:pt x="3192925" y="245736"/>
                    <a:pt x="3225969" y="254145"/>
                    <a:pt x="3254072" y="251612"/>
                  </a:cubicBezTo>
                  <a:cubicBezTo>
                    <a:pt x="3328782" y="244461"/>
                    <a:pt x="3402881" y="234992"/>
                    <a:pt x="3473491" y="221903"/>
                  </a:cubicBezTo>
                  <a:cubicBezTo>
                    <a:pt x="3545212" y="208683"/>
                    <a:pt x="3611651" y="197856"/>
                    <a:pt x="3691860" y="219228"/>
                  </a:cubicBezTo>
                  <a:cubicBezTo>
                    <a:pt x="3725977" y="228268"/>
                    <a:pt x="3771754" y="225515"/>
                    <a:pt x="3811494" y="225691"/>
                  </a:cubicBezTo>
                  <a:cubicBezTo>
                    <a:pt x="3840564" y="225687"/>
                    <a:pt x="3868906" y="218586"/>
                    <a:pt x="3897533" y="220087"/>
                  </a:cubicBezTo>
                  <a:cubicBezTo>
                    <a:pt x="3973874" y="224087"/>
                    <a:pt x="4042293" y="217563"/>
                    <a:pt x="4109430" y="200477"/>
                  </a:cubicBezTo>
                  <a:cubicBezTo>
                    <a:pt x="4135544" y="193834"/>
                    <a:pt x="4175268" y="201258"/>
                    <a:pt x="4208772" y="200914"/>
                  </a:cubicBezTo>
                  <a:cubicBezTo>
                    <a:pt x="4244136" y="200288"/>
                    <a:pt x="4280583" y="199908"/>
                    <a:pt x="4314641" y="196159"/>
                  </a:cubicBezTo>
                  <a:cubicBezTo>
                    <a:pt x="4402743" y="186278"/>
                    <a:pt x="4489848" y="174436"/>
                    <a:pt x="4577622" y="163774"/>
                  </a:cubicBezTo>
                  <a:cubicBezTo>
                    <a:pt x="4649843" y="154967"/>
                    <a:pt x="4719794" y="168553"/>
                    <a:pt x="4790345" y="177592"/>
                  </a:cubicBezTo>
                  <a:cubicBezTo>
                    <a:pt x="4834576" y="183345"/>
                    <a:pt x="4875614" y="193701"/>
                    <a:pt x="4926164" y="184139"/>
                  </a:cubicBezTo>
                  <a:cubicBezTo>
                    <a:pt x="4974485" y="175032"/>
                    <a:pt x="5034899" y="180870"/>
                    <a:pt x="5088812" y="177401"/>
                  </a:cubicBezTo>
                  <a:cubicBezTo>
                    <a:pt x="5134238" y="174439"/>
                    <a:pt x="5178353" y="168165"/>
                    <a:pt x="5222466" y="162082"/>
                  </a:cubicBezTo>
                  <a:cubicBezTo>
                    <a:pt x="5282519" y="153783"/>
                    <a:pt x="5341864" y="144876"/>
                    <a:pt x="5406528" y="153987"/>
                  </a:cubicBezTo>
                  <a:cubicBezTo>
                    <a:pt x="5479960" y="164323"/>
                    <a:pt x="5531876" y="142624"/>
                    <a:pt x="5590716" y="129490"/>
                  </a:cubicBezTo>
                  <a:cubicBezTo>
                    <a:pt x="5631296" y="120553"/>
                    <a:pt x="5675395" y="114659"/>
                    <a:pt x="5719429" y="110099"/>
                  </a:cubicBezTo>
                  <a:cubicBezTo>
                    <a:pt x="5778247" y="104215"/>
                    <a:pt x="5838715" y="102042"/>
                    <a:pt x="5897895" y="96368"/>
                  </a:cubicBezTo>
                  <a:cubicBezTo>
                    <a:pt x="5987399" y="87895"/>
                    <a:pt x="6077855" y="82333"/>
                    <a:pt x="6169957" y="94411"/>
                  </a:cubicBezTo>
                  <a:cubicBezTo>
                    <a:pt x="6212360" y="99875"/>
                    <a:pt x="6252010" y="101763"/>
                    <a:pt x="6294827" y="99236"/>
                  </a:cubicBezTo>
                  <a:cubicBezTo>
                    <a:pt x="6364965" y="95091"/>
                    <a:pt x="6436581" y="97891"/>
                    <a:pt x="6494261" y="71724"/>
                  </a:cubicBezTo>
                  <a:cubicBezTo>
                    <a:pt x="6514615" y="62488"/>
                    <a:pt x="6550354" y="61691"/>
                    <a:pt x="6579627" y="57883"/>
                  </a:cubicBezTo>
                  <a:cubicBezTo>
                    <a:pt x="6613354" y="53353"/>
                    <a:pt x="6637770" y="57878"/>
                    <a:pt x="6654800" y="77086"/>
                  </a:cubicBezTo>
                  <a:cubicBezTo>
                    <a:pt x="6662444" y="85688"/>
                    <a:pt x="6685147" y="94892"/>
                    <a:pt x="6703059" y="97166"/>
                  </a:cubicBezTo>
                  <a:cubicBezTo>
                    <a:pt x="6756799" y="103989"/>
                    <a:pt x="6806654" y="100687"/>
                    <a:pt x="6859445" y="90481"/>
                  </a:cubicBezTo>
                  <a:cubicBezTo>
                    <a:pt x="6908894" y="80861"/>
                    <a:pt x="6969747" y="85387"/>
                    <a:pt x="7025414" y="83536"/>
                  </a:cubicBezTo>
                  <a:cubicBezTo>
                    <a:pt x="7064862" y="82168"/>
                    <a:pt x="7104501" y="77186"/>
                    <a:pt x="7144137" y="79264"/>
                  </a:cubicBezTo>
                  <a:cubicBezTo>
                    <a:pt x="7193316" y="81841"/>
                    <a:pt x="7241809" y="90488"/>
                    <a:pt x="7291235" y="95367"/>
                  </a:cubicBezTo>
                  <a:cubicBezTo>
                    <a:pt x="7329668" y="99288"/>
                    <a:pt x="7368978" y="100585"/>
                    <a:pt x="7407395" y="104888"/>
                  </a:cubicBezTo>
                  <a:cubicBezTo>
                    <a:pt x="7438868" y="108256"/>
                    <a:pt x="7469832" y="114265"/>
                    <a:pt x="7500837" y="119515"/>
                  </a:cubicBezTo>
                  <a:cubicBezTo>
                    <a:pt x="7512146" y="121444"/>
                    <a:pt x="7523255" y="127178"/>
                    <a:pt x="7533567" y="126955"/>
                  </a:cubicBezTo>
                  <a:cubicBezTo>
                    <a:pt x="7636025" y="124121"/>
                    <a:pt x="7707510" y="164497"/>
                    <a:pt x="7792910" y="185188"/>
                  </a:cubicBezTo>
                  <a:cubicBezTo>
                    <a:pt x="7882663" y="207063"/>
                    <a:pt x="7969001" y="237914"/>
                    <a:pt x="8070699" y="235423"/>
                  </a:cubicBezTo>
                  <a:cubicBezTo>
                    <a:pt x="8132239" y="233879"/>
                    <a:pt x="8191903" y="225939"/>
                    <a:pt x="8253177" y="222473"/>
                  </a:cubicBezTo>
                  <a:cubicBezTo>
                    <a:pt x="8274949" y="221324"/>
                    <a:pt x="8299150" y="222976"/>
                    <a:pt x="8320683" y="226393"/>
                  </a:cubicBezTo>
                  <a:cubicBezTo>
                    <a:pt x="8424731" y="242340"/>
                    <a:pt x="8527777" y="249266"/>
                    <a:pt x="8631438" y="237528"/>
                  </a:cubicBezTo>
                  <a:cubicBezTo>
                    <a:pt x="8649201" y="235596"/>
                    <a:pt x="8668058" y="233915"/>
                    <a:pt x="8686410" y="234877"/>
                  </a:cubicBezTo>
                  <a:cubicBezTo>
                    <a:pt x="8786966" y="240146"/>
                    <a:pt x="8885480" y="249315"/>
                    <a:pt x="8980658" y="273001"/>
                  </a:cubicBezTo>
                  <a:cubicBezTo>
                    <a:pt x="9012626" y="280972"/>
                    <a:pt x="9052108" y="279035"/>
                    <a:pt x="9087625" y="282423"/>
                  </a:cubicBezTo>
                  <a:cubicBezTo>
                    <a:pt x="9120583" y="285484"/>
                    <a:pt x="9154319" y="287825"/>
                    <a:pt x="9186017" y="293875"/>
                  </a:cubicBezTo>
                  <a:cubicBezTo>
                    <a:pt x="9232288" y="302785"/>
                    <a:pt x="9275554" y="305815"/>
                    <a:pt x="9323931" y="302628"/>
                  </a:cubicBezTo>
                  <a:cubicBezTo>
                    <a:pt x="9370084" y="299705"/>
                    <a:pt x="9419491" y="304964"/>
                    <a:pt x="9467213" y="307275"/>
                  </a:cubicBezTo>
                  <a:cubicBezTo>
                    <a:pt x="9520438" y="309874"/>
                    <a:pt x="9573661" y="312473"/>
                    <a:pt x="9626826" y="316213"/>
                  </a:cubicBezTo>
                  <a:cubicBezTo>
                    <a:pt x="9648094" y="317708"/>
                    <a:pt x="9671915" y="326588"/>
                    <a:pt x="9689696" y="324467"/>
                  </a:cubicBezTo>
                  <a:cubicBezTo>
                    <a:pt x="9747117" y="317175"/>
                    <a:pt x="9803355" y="332523"/>
                    <a:pt x="9860526" y="329986"/>
                  </a:cubicBezTo>
                  <a:cubicBezTo>
                    <a:pt x="9888572" y="328594"/>
                    <a:pt x="9919723" y="338048"/>
                    <a:pt x="9949775" y="340386"/>
                  </a:cubicBezTo>
                  <a:cubicBezTo>
                    <a:pt x="9998886" y="344296"/>
                    <a:pt x="10048092" y="346302"/>
                    <a:pt x="10097252" y="349262"/>
                  </a:cubicBezTo>
                  <a:cubicBezTo>
                    <a:pt x="10113390" y="350297"/>
                    <a:pt x="10129133" y="351886"/>
                    <a:pt x="10145261" y="353113"/>
                  </a:cubicBezTo>
                  <a:cubicBezTo>
                    <a:pt x="10159555" y="354243"/>
                    <a:pt x="10174512" y="356743"/>
                    <a:pt x="10188159" y="356124"/>
                  </a:cubicBezTo>
                  <a:cubicBezTo>
                    <a:pt x="10237589" y="353944"/>
                    <a:pt x="10286441" y="348682"/>
                    <a:pt x="10336144" y="348235"/>
                  </a:cubicBezTo>
                  <a:cubicBezTo>
                    <a:pt x="10379222" y="347822"/>
                    <a:pt x="10423443" y="353764"/>
                    <a:pt x="10466847" y="354131"/>
                  </a:cubicBezTo>
                  <a:cubicBezTo>
                    <a:pt x="10543353" y="354898"/>
                    <a:pt x="10619988" y="353190"/>
                    <a:pt x="10696514" y="353575"/>
                  </a:cubicBezTo>
                  <a:cubicBezTo>
                    <a:pt x="10713071" y="353680"/>
                    <a:pt x="10730069" y="359342"/>
                    <a:pt x="10746932" y="360606"/>
                  </a:cubicBezTo>
                  <a:cubicBezTo>
                    <a:pt x="10799731" y="364326"/>
                    <a:pt x="10852569" y="367289"/>
                    <a:pt x="10905388" y="370627"/>
                  </a:cubicBezTo>
                  <a:cubicBezTo>
                    <a:pt x="10935470" y="372396"/>
                    <a:pt x="10965963" y="373421"/>
                    <a:pt x="10995602" y="376691"/>
                  </a:cubicBezTo>
                  <a:cubicBezTo>
                    <a:pt x="11034750" y="381032"/>
                    <a:pt x="11070168" y="386324"/>
                    <a:pt x="11107647" y="373405"/>
                  </a:cubicBezTo>
                  <a:cubicBezTo>
                    <a:pt x="11165372" y="353347"/>
                    <a:pt x="11236837" y="366060"/>
                    <a:pt x="11302440" y="364156"/>
                  </a:cubicBezTo>
                  <a:cubicBezTo>
                    <a:pt x="11319394" y="363708"/>
                    <a:pt x="11336655" y="364422"/>
                    <a:pt x="11353613" y="363785"/>
                  </a:cubicBezTo>
                  <a:cubicBezTo>
                    <a:pt x="11384961" y="362566"/>
                    <a:pt x="11415955" y="360947"/>
                    <a:pt x="11447323" y="359346"/>
                  </a:cubicBezTo>
                  <a:cubicBezTo>
                    <a:pt x="11452855" y="359066"/>
                    <a:pt x="11459104" y="359200"/>
                    <a:pt x="11464292" y="358519"/>
                  </a:cubicBezTo>
                  <a:cubicBezTo>
                    <a:pt x="11512058" y="353010"/>
                    <a:pt x="11559143" y="346321"/>
                    <a:pt x="11607560" y="342370"/>
                  </a:cubicBezTo>
                  <a:cubicBezTo>
                    <a:pt x="11631218" y="340368"/>
                    <a:pt x="11657295" y="341352"/>
                    <a:pt x="11681426" y="344335"/>
                  </a:cubicBezTo>
                  <a:cubicBezTo>
                    <a:pt x="11751997" y="352993"/>
                    <a:pt x="11821986" y="358760"/>
                    <a:pt x="11893565" y="355261"/>
                  </a:cubicBezTo>
                  <a:cubicBezTo>
                    <a:pt x="11921973" y="353889"/>
                    <a:pt x="11953288" y="360300"/>
                    <a:pt x="11983290" y="363588"/>
                  </a:cubicBezTo>
                  <a:lnTo>
                    <a:pt x="12192000" y="388018"/>
                  </a:lnTo>
                  <a:lnTo>
                    <a:pt x="12192000" y="577115"/>
                  </a:lnTo>
                  <a:lnTo>
                    <a:pt x="12157329" y="588862"/>
                  </a:lnTo>
                  <a:cubicBezTo>
                    <a:pt x="12118393" y="608572"/>
                    <a:pt x="12109715" y="605637"/>
                    <a:pt x="12066948" y="586034"/>
                  </a:cubicBezTo>
                  <a:cubicBezTo>
                    <a:pt x="12016991" y="563193"/>
                    <a:pt x="11965119" y="541779"/>
                    <a:pt x="11911344" y="521599"/>
                  </a:cubicBezTo>
                  <a:cubicBezTo>
                    <a:pt x="11894383" y="515178"/>
                    <a:pt x="11869417" y="514060"/>
                    <a:pt x="11847823" y="511785"/>
                  </a:cubicBezTo>
                  <a:cubicBezTo>
                    <a:pt x="11811233" y="507768"/>
                    <a:pt x="11773630" y="501982"/>
                    <a:pt x="11737547" y="502380"/>
                  </a:cubicBezTo>
                  <a:cubicBezTo>
                    <a:pt x="11702930" y="502855"/>
                    <a:pt x="11668388" y="508866"/>
                    <a:pt x="11636052" y="514993"/>
                  </a:cubicBezTo>
                  <a:cubicBezTo>
                    <a:pt x="11545722" y="532199"/>
                    <a:pt x="11462455" y="555118"/>
                    <a:pt x="11394706" y="590867"/>
                  </a:cubicBezTo>
                  <a:cubicBezTo>
                    <a:pt x="11385999" y="595562"/>
                    <a:pt x="11369016" y="596581"/>
                    <a:pt x="11354978" y="597561"/>
                  </a:cubicBezTo>
                  <a:cubicBezTo>
                    <a:pt x="11332076" y="599224"/>
                    <a:pt x="11308448" y="600655"/>
                    <a:pt x="11285306" y="599825"/>
                  </a:cubicBezTo>
                  <a:cubicBezTo>
                    <a:pt x="11172906" y="595841"/>
                    <a:pt x="11083430" y="617861"/>
                    <a:pt x="11008528" y="656670"/>
                  </a:cubicBezTo>
                  <a:cubicBezTo>
                    <a:pt x="10986971" y="667750"/>
                    <a:pt x="10970753" y="668236"/>
                    <a:pt x="10948735" y="652964"/>
                  </a:cubicBezTo>
                  <a:cubicBezTo>
                    <a:pt x="10923173" y="635218"/>
                    <a:pt x="10885031" y="639705"/>
                    <a:pt x="10850698" y="641721"/>
                  </a:cubicBezTo>
                  <a:cubicBezTo>
                    <a:pt x="10815269" y="643680"/>
                    <a:pt x="10779458" y="645811"/>
                    <a:pt x="10744026" y="647769"/>
                  </a:cubicBezTo>
                  <a:cubicBezTo>
                    <a:pt x="10717832" y="649066"/>
                    <a:pt x="10692021" y="650003"/>
                    <a:pt x="10666160" y="651891"/>
                  </a:cubicBezTo>
                  <a:cubicBezTo>
                    <a:pt x="10585627" y="657783"/>
                    <a:pt x="10513854" y="650969"/>
                    <a:pt x="10450521" y="616552"/>
                  </a:cubicBezTo>
                  <a:cubicBezTo>
                    <a:pt x="10402221" y="590175"/>
                    <a:pt x="10339099" y="579806"/>
                    <a:pt x="10271192" y="583498"/>
                  </a:cubicBezTo>
                  <a:cubicBezTo>
                    <a:pt x="10262701" y="584006"/>
                    <a:pt x="10251859" y="587254"/>
                    <a:pt x="10246067" y="585423"/>
                  </a:cubicBezTo>
                  <a:cubicBezTo>
                    <a:pt x="10158786" y="558528"/>
                    <a:pt x="10086634" y="594049"/>
                    <a:pt x="10005027" y="592252"/>
                  </a:cubicBezTo>
                  <a:cubicBezTo>
                    <a:pt x="9969004" y="591507"/>
                    <a:pt x="9931565" y="603664"/>
                    <a:pt x="9898681" y="613195"/>
                  </a:cubicBezTo>
                  <a:cubicBezTo>
                    <a:pt x="9853463" y="626281"/>
                    <a:pt x="9813049" y="639042"/>
                    <a:pt x="9753225" y="629038"/>
                  </a:cubicBezTo>
                  <a:cubicBezTo>
                    <a:pt x="9693404" y="618845"/>
                    <a:pt x="9637675" y="628898"/>
                    <a:pt x="9591376" y="648601"/>
                  </a:cubicBezTo>
                  <a:cubicBezTo>
                    <a:pt x="9556001" y="663537"/>
                    <a:pt x="9518120" y="663077"/>
                    <a:pt x="9472860" y="655936"/>
                  </a:cubicBezTo>
                  <a:cubicBezTo>
                    <a:pt x="9416283" y="647056"/>
                    <a:pt x="9357217" y="643578"/>
                    <a:pt x="9299788" y="636945"/>
                  </a:cubicBezTo>
                  <a:cubicBezTo>
                    <a:pt x="9287347" y="635531"/>
                    <a:pt x="9271710" y="632039"/>
                    <a:pt x="9264605" y="627087"/>
                  </a:cubicBezTo>
                  <a:cubicBezTo>
                    <a:pt x="9177661" y="565680"/>
                    <a:pt x="9051076" y="558473"/>
                    <a:pt x="8926435" y="549269"/>
                  </a:cubicBezTo>
                  <a:cubicBezTo>
                    <a:pt x="8850925" y="543595"/>
                    <a:pt x="8774954" y="539613"/>
                    <a:pt x="8698934" y="536583"/>
                  </a:cubicBezTo>
                  <a:cubicBezTo>
                    <a:pt x="8673232" y="535428"/>
                    <a:pt x="8645916" y="537050"/>
                    <a:pt x="8622862" y="541563"/>
                  </a:cubicBezTo>
                  <a:cubicBezTo>
                    <a:pt x="8574890" y="551069"/>
                    <a:pt x="8530403" y="564380"/>
                    <a:pt x="8482784" y="574094"/>
                  </a:cubicBezTo>
                  <a:cubicBezTo>
                    <a:pt x="8464923" y="577929"/>
                    <a:pt x="8442157" y="576927"/>
                    <a:pt x="8421565" y="576610"/>
                  </a:cubicBezTo>
                  <a:cubicBezTo>
                    <a:pt x="8385152" y="576229"/>
                    <a:pt x="8345023" y="569546"/>
                    <a:pt x="8313469" y="574762"/>
                  </a:cubicBezTo>
                  <a:cubicBezTo>
                    <a:pt x="8231431" y="588203"/>
                    <a:pt x="8155671" y="580227"/>
                    <a:pt x="8079520" y="558685"/>
                  </a:cubicBezTo>
                  <a:cubicBezTo>
                    <a:pt x="7972906" y="528487"/>
                    <a:pt x="7870782" y="525043"/>
                    <a:pt x="7773327" y="558854"/>
                  </a:cubicBezTo>
                  <a:cubicBezTo>
                    <a:pt x="7729470" y="574107"/>
                    <a:pt x="7688069" y="563543"/>
                    <a:pt x="7652477" y="547561"/>
                  </a:cubicBezTo>
                  <a:cubicBezTo>
                    <a:pt x="7611494" y="529005"/>
                    <a:pt x="7570974" y="522685"/>
                    <a:pt x="7522274" y="532150"/>
                  </a:cubicBezTo>
                  <a:cubicBezTo>
                    <a:pt x="7511488" y="534257"/>
                    <a:pt x="7496511" y="532136"/>
                    <a:pt x="7484080" y="530532"/>
                  </a:cubicBezTo>
                  <a:cubicBezTo>
                    <a:pt x="7413133" y="522044"/>
                    <a:pt x="7341987" y="510303"/>
                    <a:pt x="7282277" y="540177"/>
                  </a:cubicBezTo>
                  <a:cubicBezTo>
                    <a:pt x="7270558" y="546051"/>
                    <a:pt x="7251336" y="547713"/>
                    <a:pt x="7235690" y="551282"/>
                  </a:cubicBezTo>
                  <a:cubicBezTo>
                    <a:pt x="7170161" y="565782"/>
                    <a:pt x="7172820" y="564203"/>
                    <a:pt x="7116339" y="539494"/>
                  </a:cubicBezTo>
                  <a:cubicBezTo>
                    <a:pt x="7086841" y="526502"/>
                    <a:pt x="7045980" y="512724"/>
                    <a:pt x="7011067" y="511848"/>
                  </a:cubicBezTo>
                  <a:cubicBezTo>
                    <a:pt x="6800473" y="506533"/>
                    <a:pt x="6601893" y="468653"/>
                    <a:pt x="6403234" y="432296"/>
                  </a:cubicBezTo>
                  <a:cubicBezTo>
                    <a:pt x="6280760" y="409851"/>
                    <a:pt x="6160432" y="402592"/>
                    <a:pt x="6036273" y="412301"/>
                  </a:cubicBezTo>
                  <a:cubicBezTo>
                    <a:pt x="5946471" y="419425"/>
                    <a:pt x="5863077" y="395593"/>
                    <a:pt x="5780467" y="377910"/>
                  </a:cubicBezTo>
                  <a:cubicBezTo>
                    <a:pt x="5763357" y="374343"/>
                    <a:pt x="5747757" y="363033"/>
                    <a:pt x="5739051" y="353609"/>
                  </a:cubicBezTo>
                  <a:cubicBezTo>
                    <a:pt x="5707675" y="320294"/>
                    <a:pt x="5653252" y="312483"/>
                    <a:pt x="5583566" y="321995"/>
                  </a:cubicBezTo>
                  <a:cubicBezTo>
                    <a:pt x="5528347" y="329404"/>
                    <a:pt x="5477716" y="340486"/>
                    <a:pt x="5432030" y="362512"/>
                  </a:cubicBezTo>
                  <a:cubicBezTo>
                    <a:pt x="5378421" y="388318"/>
                    <a:pt x="5322767" y="418026"/>
                    <a:pt x="5241398" y="425781"/>
                  </a:cubicBezTo>
                  <a:cubicBezTo>
                    <a:pt x="5206262" y="429089"/>
                    <a:pt x="5176131" y="428273"/>
                    <a:pt x="5139710" y="421022"/>
                  </a:cubicBezTo>
                  <a:cubicBezTo>
                    <a:pt x="5069048" y="407018"/>
                    <a:pt x="4997864" y="396037"/>
                    <a:pt x="4929402" y="424310"/>
                  </a:cubicBezTo>
                  <a:cubicBezTo>
                    <a:pt x="4891785" y="439890"/>
                    <a:pt x="4841650" y="448519"/>
                    <a:pt x="4782793" y="441046"/>
                  </a:cubicBezTo>
                  <a:cubicBezTo>
                    <a:pt x="4709316" y="431663"/>
                    <a:pt x="4641426" y="442031"/>
                    <a:pt x="4577594" y="459290"/>
                  </a:cubicBezTo>
                  <a:cubicBezTo>
                    <a:pt x="4554816" y="465538"/>
                    <a:pt x="4527069" y="468279"/>
                    <a:pt x="4500826" y="470529"/>
                  </a:cubicBezTo>
                  <a:cubicBezTo>
                    <a:pt x="4440199" y="475746"/>
                    <a:pt x="4379252" y="479993"/>
                    <a:pt x="4317973" y="483649"/>
                  </a:cubicBezTo>
                  <a:cubicBezTo>
                    <a:pt x="4267762" y="486741"/>
                    <a:pt x="4217264" y="488292"/>
                    <a:pt x="4166722" y="490602"/>
                  </a:cubicBezTo>
                  <a:cubicBezTo>
                    <a:pt x="4111394" y="493045"/>
                    <a:pt x="4067073" y="503124"/>
                    <a:pt x="4042814" y="530660"/>
                  </a:cubicBezTo>
                  <a:cubicBezTo>
                    <a:pt x="4034996" y="539407"/>
                    <a:pt x="4017001" y="545715"/>
                    <a:pt x="4002653" y="552594"/>
                  </a:cubicBezTo>
                  <a:cubicBezTo>
                    <a:pt x="3992459" y="557592"/>
                    <a:pt x="3979023" y="561086"/>
                    <a:pt x="3969549" y="566312"/>
                  </a:cubicBezTo>
                  <a:cubicBezTo>
                    <a:pt x="3919896" y="593854"/>
                    <a:pt x="3870968" y="621622"/>
                    <a:pt x="3821685" y="649183"/>
                  </a:cubicBezTo>
                  <a:cubicBezTo>
                    <a:pt x="3816761" y="651788"/>
                    <a:pt x="3811445" y="654943"/>
                    <a:pt x="3805138" y="655947"/>
                  </a:cubicBezTo>
                  <a:cubicBezTo>
                    <a:pt x="3739817" y="666451"/>
                    <a:pt x="3673801" y="676154"/>
                    <a:pt x="3609177" y="687459"/>
                  </a:cubicBezTo>
                  <a:cubicBezTo>
                    <a:pt x="3584288" y="691878"/>
                    <a:pt x="3558597" y="697589"/>
                    <a:pt x="3539727" y="706521"/>
                  </a:cubicBezTo>
                  <a:cubicBezTo>
                    <a:pt x="3496714" y="726780"/>
                    <a:pt x="3457268" y="749132"/>
                    <a:pt x="3396572" y="755681"/>
                  </a:cubicBezTo>
                  <a:cubicBezTo>
                    <a:pt x="3378807" y="757611"/>
                    <a:pt x="3357809" y="758036"/>
                    <a:pt x="3341054" y="754679"/>
                  </a:cubicBezTo>
                  <a:cubicBezTo>
                    <a:pt x="3272962" y="740809"/>
                    <a:pt x="3206471" y="724541"/>
                    <a:pt x="3138775" y="710120"/>
                  </a:cubicBezTo>
                  <a:cubicBezTo>
                    <a:pt x="3095820" y="701191"/>
                    <a:pt x="3056969" y="691141"/>
                    <a:pt x="3037283" y="666453"/>
                  </a:cubicBezTo>
                  <a:cubicBezTo>
                    <a:pt x="3031764" y="659487"/>
                    <a:pt x="3015626" y="651391"/>
                    <a:pt x="3002117" y="649347"/>
                  </a:cubicBezTo>
                  <a:cubicBezTo>
                    <a:pt x="2915220" y="636209"/>
                    <a:pt x="2829194" y="627503"/>
                    <a:pt x="2747294" y="652400"/>
                  </a:cubicBezTo>
                  <a:cubicBezTo>
                    <a:pt x="2730084" y="657794"/>
                    <a:pt x="2698519" y="656140"/>
                    <a:pt x="2676273" y="652304"/>
                  </a:cubicBezTo>
                  <a:cubicBezTo>
                    <a:pt x="2590546" y="637890"/>
                    <a:pt x="2508883" y="630176"/>
                    <a:pt x="2432360" y="657836"/>
                  </a:cubicBezTo>
                  <a:cubicBezTo>
                    <a:pt x="2423352" y="661179"/>
                    <a:pt x="2395274" y="656272"/>
                    <a:pt x="2382311" y="650824"/>
                  </a:cubicBezTo>
                  <a:cubicBezTo>
                    <a:pt x="2257393" y="597728"/>
                    <a:pt x="2187724" y="592930"/>
                    <a:pt x="2055134" y="630053"/>
                  </a:cubicBezTo>
                  <a:cubicBezTo>
                    <a:pt x="2046542" y="632464"/>
                    <a:pt x="2035364" y="635121"/>
                    <a:pt x="2031829" y="639324"/>
                  </a:cubicBezTo>
                  <a:cubicBezTo>
                    <a:pt x="2007977" y="666120"/>
                    <a:pt x="1960229" y="664380"/>
                    <a:pt x="1912764" y="664183"/>
                  </a:cubicBezTo>
                  <a:cubicBezTo>
                    <a:pt x="1860521" y="663924"/>
                    <a:pt x="1808236" y="664426"/>
                    <a:pt x="1755637" y="663960"/>
                  </a:cubicBezTo>
                  <a:cubicBezTo>
                    <a:pt x="1746439" y="663859"/>
                    <a:pt x="1736243" y="661799"/>
                    <a:pt x="1727159" y="659605"/>
                  </a:cubicBezTo>
                  <a:cubicBezTo>
                    <a:pt x="1692256" y="651480"/>
                    <a:pt x="1658604" y="640559"/>
                    <a:pt x="1622470" y="634850"/>
                  </a:cubicBezTo>
                  <a:cubicBezTo>
                    <a:pt x="1544362" y="622552"/>
                    <a:pt x="1469248" y="602210"/>
                    <a:pt x="1385955" y="604522"/>
                  </a:cubicBezTo>
                  <a:cubicBezTo>
                    <a:pt x="1371585" y="604913"/>
                    <a:pt x="1355357" y="598530"/>
                    <a:pt x="1340055" y="595629"/>
                  </a:cubicBezTo>
                  <a:cubicBezTo>
                    <a:pt x="1312351" y="590552"/>
                    <a:pt x="1285460" y="583993"/>
                    <a:pt x="1257271" y="581180"/>
                  </a:cubicBezTo>
                  <a:cubicBezTo>
                    <a:pt x="1182583" y="573830"/>
                    <a:pt x="1107142" y="566824"/>
                    <a:pt x="1031914" y="562692"/>
                  </a:cubicBezTo>
                  <a:cubicBezTo>
                    <a:pt x="995593" y="560597"/>
                    <a:pt x="958880" y="565923"/>
                    <a:pt x="922031" y="566853"/>
                  </a:cubicBezTo>
                  <a:cubicBezTo>
                    <a:pt x="905446" y="567320"/>
                    <a:pt x="878533" y="568199"/>
                    <a:pt x="873250" y="563724"/>
                  </a:cubicBezTo>
                  <a:cubicBezTo>
                    <a:pt x="832343" y="529722"/>
                    <a:pt x="772202" y="532674"/>
                    <a:pt x="711627" y="529880"/>
                  </a:cubicBezTo>
                  <a:cubicBezTo>
                    <a:pt x="577999" y="523641"/>
                    <a:pt x="447408" y="543696"/>
                    <a:pt x="311112" y="525106"/>
                  </a:cubicBezTo>
                  <a:cubicBezTo>
                    <a:pt x="271645" y="519795"/>
                    <a:pt x="226936" y="530235"/>
                    <a:pt x="184145" y="532188"/>
                  </a:cubicBezTo>
                  <a:cubicBezTo>
                    <a:pt x="162015" y="533128"/>
                    <a:pt x="137665" y="534333"/>
                    <a:pt x="116886" y="530572"/>
                  </a:cubicBezTo>
                  <a:cubicBezTo>
                    <a:pt x="84810" y="524693"/>
                    <a:pt x="54011" y="515448"/>
                    <a:pt x="23941" y="506433"/>
                  </a:cubicBezTo>
                  <a:lnTo>
                    <a:pt x="0" y="502149"/>
                  </a:lnTo>
                  <a:close/>
                </a:path>
              </a:pathLst>
            </a:custGeom>
            <a:blipFill>
              <a:blip r:embed="rId2">
                <a:alphaModFix amt="57000"/>
              </a:blip>
              <a:tile tx="0" ty="0" sx="100000" sy="100000" flip="none" algn="tl"/>
            </a:blip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DCC194A-9BE0-0ADF-527A-5EB66FA92AA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712914" y="3070719"/>
                <a:ext cx="7866061" cy="2937969"/>
              </a:xfrm>
            </p:spPr>
            <p:txBody>
              <a:bodyPr>
                <a:normAutofit/>
              </a:bodyPr>
              <a:lstStyle/>
              <a:p>
                <a:r>
                  <a:rPr lang="cs-CZ" sz="2200" dirty="0">
                    <a:solidFill>
                      <a:schemeClr val="tx1">
                        <a:alpha val="80000"/>
                      </a:schemeClr>
                    </a:solidFill>
                  </a:rPr>
                  <a:t>Gradient ztrátové funkce</a:t>
                </a:r>
              </a:p>
              <a:p>
                <a:r>
                  <a:rPr lang="en-CZ" sz="2200" dirty="0">
                    <a:solidFill>
                      <a:schemeClr val="tx1">
                        <a:alpha val="80000"/>
                      </a:schemeClr>
                    </a:solidFill>
                  </a:rPr>
                  <a:t>Krok směrem proti gradientu</a:t>
                </a:r>
              </a:p>
              <a:p>
                <a:endParaRPr lang="en-CZ" sz="2200" dirty="0">
                  <a:solidFill>
                    <a:schemeClr val="tx1">
                      <a:alpha val="80000"/>
                    </a:schemeClr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cs-CZ" sz="2200" b="1" i="1">
                        <a:solidFill>
                          <a:schemeClr val="tx1">
                            <a:alpha val="80000"/>
                          </a:schemeClr>
                        </a:solidFill>
                        <a:latin typeface="Cambria Math" panose="02040503050406030204" pitchFamily="18" charset="0"/>
                      </a:rPr>
                      <m:t>𝛁</m:t>
                    </m:r>
                    <m:r>
                      <a:rPr lang="cs-CZ" sz="2200" b="1" i="1">
                        <a:solidFill>
                          <a:schemeClr val="tx1">
                            <a:alpha val="80000"/>
                          </a:schemeClr>
                        </a:solidFill>
                        <a:latin typeface="Cambria Math" panose="02040503050406030204" pitchFamily="18" charset="0"/>
                      </a:rPr>
                      <m:t>𝑱</m:t>
                    </m:r>
                    <m:d>
                      <m:dPr>
                        <m:ctrlPr>
                          <a:rPr lang="en-CZ" sz="2200" b="1" i="1">
                            <a:solidFill>
                              <a:schemeClr val="tx1">
                                <a:alpha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cs-CZ" sz="2200" b="1" i="1">
                            <a:solidFill>
                              <a:schemeClr val="tx1">
                                <a:alpha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</m:d>
                    <m:r>
                      <a:rPr lang="cs-CZ" sz="2200" b="1" i="1">
                        <a:solidFill>
                          <a:schemeClr val="tx1">
                            <a:alpha val="80000"/>
                          </a:schemeClr>
                        </a:solidFill>
                        <a:latin typeface="Cambria Math" panose="02040503050406030204" pitchFamily="18" charset="0"/>
                      </a:rPr>
                      <m:t>= −</m:t>
                    </m:r>
                    <m:nary>
                      <m:naryPr>
                        <m:chr m:val="∑"/>
                        <m:limLoc m:val="undOvr"/>
                        <m:supHide m:val="on"/>
                        <m:ctrlPr>
                          <a:rPr lang="en-CZ" sz="2200" b="1" i="1">
                            <a:solidFill>
                              <a:schemeClr val="tx1">
                                <a:alpha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cs-CZ" sz="2200" b="1" i="1">
                            <a:solidFill>
                              <a:schemeClr val="tx1">
                                <a:alpha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cs-CZ" sz="2200" b="1" i="1">
                            <a:solidFill>
                              <a:schemeClr val="tx1">
                                <a:alpha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cs-CZ" sz="2200" b="1" i="1">
                            <a:solidFill>
                              <a:schemeClr val="tx1">
                                <a:alpha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  <m:sup/>
                      <m:e>
                        <m:d>
                          <m:dPr>
                            <m:ctrlPr>
                              <a:rPr lang="en-CZ" sz="2200" b="1" i="1">
                                <a:solidFill>
                                  <a:schemeClr val="tx1">
                                    <a:alpha val="8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CZ" sz="2200" b="1" i="1">
                                    <a:solidFill>
                                      <a:schemeClr val="tx1">
                                        <a:alpha val="8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cs-CZ" sz="2200" b="1" i="1">
                                    <a:solidFill>
                                      <a:schemeClr val="tx1">
                                        <a:alpha val="8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CZ" sz="2200" b="1" i="1">
                                        <a:solidFill>
                                          <a:schemeClr val="tx1">
                                            <a:alpha val="8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cs-CZ" sz="2200" b="1" i="1">
                                        <a:solidFill>
                                          <a:schemeClr val="tx1">
                                            <a:alpha val="8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e>
                                </m:d>
                              </m:sup>
                            </m:sSup>
                            <m:r>
                              <a:rPr lang="cs-CZ" sz="2200" b="1" i="1">
                                <a:solidFill>
                                  <a:schemeClr val="tx1">
                                    <a:alpha val="8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cs-CZ" sz="2200" b="1" i="1">
                                <a:solidFill>
                                  <a:schemeClr val="tx1">
                                    <a:alpha val="8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𝛗</m:t>
                            </m:r>
                            <m:d>
                              <m:dPr>
                                <m:ctrlPr>
                                  <a:rPr lang="en-CZ" sz="2200" b="1" i="1">
                                    <a:solidFill>
                                      <a:schemeClr val="tx1">
                                        <a:alpha val="8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CZ" sz="2200" b="1" i="1">
                                        <a:solidFill>
                                          <a:schemeClr val="tx1">
                                            <a:alpha val="8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cs-CZ" sz="2200" b="1" i="1">
                                        <a:solidFill>
                                          <a:schemeClr val="tx1">
                                            <a:alpha val="8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𝒛</m:t>
                                    </m:r>
                                  </m:e>
                                  <m:sup>
                                    <m:r>
                                      <a:rPr lang="cs-CZ" sz="2200" b="1" i="1">
                                        <a:solidFill>
                                          <a:schemeClr val="tx1">
                                            <a:alpha val="8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cs-CZ" sz="2200" b="1" i="1">
                                        <a:solidFill>
                                          <a:schemeClr val="tx1">
                                            <a:alpha val="8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  <m:r>
                                      <a:rPr lang="cs-CZ" sz="2200" b="1" i="1">
                                        <a:solidFill>
                                          <a:schemeClr val="tx1">
                                            <a:alpha val="8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d>
                          </m:e>
                        </m:d>
                        <m:sSubSup>
                          <m:sSubSupPr>
                            <m:ctrlPr>
                              <a:rPr lang="en-CZ" sz="2200" b="1" i="1">
                                <a:solidFill>
                                  <a:schemeClr val="tx1">
                                    <a:alpha val="8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cs-CZ" sz="2200" b="1" i="1">
                                <a:solidFill>
                                  <a:schemeClr val="tx1">
                                    <a:alpha val="8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cs-CZ" sz="2200" b="1" i="1">
                                <a:solidFill>
                                  <a:schemeClr val="tx1">
                                    <a:alpha val="8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𝒋</m:t>
                            </m:r>
                          </m:sub>
                          <m:sup>
                            <m:r>
                              <a:rPr lang="cs-CZ" sz="2200" b="1" i="1">
                                <a:solidFill>
                                  <a:schemeClr val="tx1">
                                    <a:alpha val="8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cs-CZ" sz="2200" b="1" i="1">
                                <a:solidFill>
                                  <a:schemeClr val="tx1">
                                    <a:alpha val="8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  <m:r>
                              <a:rPr lang="cs-CZ" sz="2200" b="1" i="1">
                                <a:solidFill>
                                  <a:schemeClr val="tx1">
                                    <a:alpha val="8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e>
                    </m:nary>
                  </m:oMath>
                </a14:m>
                <a:endParaRPr lang="en-CZ" sz="2200" dirty="0">
                  <a:solidFill>
                    <a:schemeClr val="tx1">
                      <a:alpha val="80000"/>
                    </a:schemeClr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cs-CZ" sz="2200" b="1" i="1">
                        <a:solidFill>
                          <a:schemeClr val="tx1">
                            <a:alpha val="80000"/>
                          </a:schemeClr>
                        </a:solidFill>
                        <a:latin typeface="Cambria Math" panose="02040503050406030204" pitchFamily="18" charset="0"/>
                      </a:rPr>
                      <m:t>𝑾</m:t>
                    </m:r>
                    <m:r>
                      <a:rPr lang="cs-CZ" sz="2200" b="1" i="1">
                        <a:solidFill>
                          <a:schemeClr val="tx1">
                            <a:alpha val="80000"/>
                          </a:schemeClr>
                        </a:solidFill>
                        <a:latin typeface="Cambria Math" panose="02040503050406030204" pitchFamily="18" charset="0"/>
                      </a:rPr>
                      <m:t> :=</m:t>
                    </m:r>
                    <m:r>
                      <a:rPr lang="cs-CZ" sz="2200" b="1" i="1">
                        <a:solidFill>
                          <a:schemeClr val="tx1">
                            <a:alpha val="80000"/>
                          </a:schemeClr>
                        </a:solidFill>
                        <a:latin typeface="Cambria Math" panose="02040503050406030204" pitchFamily="18" charset="0"/>
                      </a:rPr>
                      <m:t>𝑾</m:t>
                    </m:r>
                    <m:r>
                      <a:rPr lang="cs-CZ" sz="2200" b="1" i="1">
                        <a:solidFill>
                          <a:schemeClr val="tx1">
                            <a:alpha val="80000"/>
                          </a:schemeClr>
                        </a:solidFill>
                        <a:latin typeface="Cambria Math" panose="02040503050406030204" pitchFamily="18" charset="0"/>
                      </a:rPr>
                      <m:t>+∆</m:t>
                    </m:r>
                    <m:r>
                      <a:rPr lang="cs-CZ" sz="2200" b="1" i="1">
                        <a:solidFill>
                          <a:schemeClr val="tx1">
                            <a:alpha val="80000"/>
                          </a:schemeClr>
                        </a:solidFill>
                        <a:latin typeface="Cambria Math" panose="02040503050406030204" pitchFamily="18" charset="0"/>
                      </a:rPr>
                      <m:t>𝑾</m:t>
                    </m:r>
                  </m:oMath>
                </a14:m>
                <a:endParaRPr lang="en-CZ" sz="2200" dirty="0">
                  <a:solidFill>
                    <a:schemeClr val="tx1">
                      <a:alpha val="80000"/>
                    </a:schemeClr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cs-CZ" sz="2200" b="1" i="1">
                        <a:solidFill>
                          <a:schemeClr val="tx1">
                            <a:alpha val="80000"/>
                          </a:schemeClr>
                        </a:solidFill>
                        <a:latin typeface="Cambria Math" panose="02040503050406030204" pitchFamily="18" charset="0"/>
                      </a:rPr>
                      <m:t>∆</m:t>
                    </m:r>
                    <m:r>
                      <a:rPr lang="cs-CZ" sz="2200" b="1" i="1">
                        <a:solidFill>
                          <a:schemeClr val="tx1">
                            <a:alpha val="80000"/>
                          </a:schemeClr>
                        </a:solidFill>
                        <a:latin typeface="Cambria Math" panose="02040503050406030204" pitchFamily="18" charset="0"/>
                      </a:rPr>
                      <m:t>𝑾</m:t>
                    </m:r>
                    <m:r>
                      <a:rPr lang="cs-CZ" sz="2200" b="1" i="1">
                        <a:solidFill>
                          <a:schemeClr val="tx1">
                            <a:alpha val="80000"/>
                          </a:schemeClr>
                        </a:solidFill>
                        <a:latin typeface="Cambria Math" panose="02040503050406030204" pitchFamily="18" charset="0"/>
                      </a:rPr>
                      <m:t>=−</m:t>
                    </m:r>
                    <m:r>
                      <a:rPr lang="cs-CZ" sz="2200" b="1" i="1">
                        <a:solidFill>
                          <a:schemeClr val="tx1">
                            <a:alpha val="80000"/>
                          </a:schemeClr>
                        </a:solidFill>
                        <a:latin typeface="Cambria Math" panose="02040503050406030204" pitchFamily="18" charset="0"/>
                      </a:rPr>
                      <m:t>𝛁</m:t>
                    </m:r>
                    <m:r>
                      <a:rPr lang="cs-CZ" sz="2200" b="1" i="1">
                        <a:solidFill>
                          <a:schemeClr val="tx1">
                            <a:alpha val="80000"/>
                          </a:schemeClr>
                        </a:solidFill>
                        <a:latin typeface="Cambria Math" panose="02040503050406030204" pitchFamily="18" charset="0"/>
                      </a:rPr>
                      <m:t>𝑱</m:t>
                    </m:r>
                    <m:d>
                      <m:dPr>
                        <m:ctrlPr>
                          <a:rPr lang="en-CZ" sz="2200" b="1" i="1">
                            <a:solidFill>
                              <a:schemeClr val="tx1">
                                <a:alpha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cs-CZ" sz="2200" b="1" i="1">
                            <a:solidFill>
                              <a:schemeClr val="tx1">
                                <a:alpha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</m:d>
                    <m:r>
                      <a:rPr lang="cs-CZ" sz="2200" b="1" i="1">
                        <a:solidFill>
                          <a:schemeClr val="tx1">
                            <a:alpha val="8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cs-CZ" sz="2200" b="1" i="1">
                        <a:solidFill>
                          <a:schemeClr val="tx1">
                            <a:alpha val="80000"/>
                          </a:schemeClr>
                        </a:solidFill>
                        <a:latin typeface="Cambria Math" panose="02040503050406030204" pitchFamily="18" charset="0"/>
                      </a:rPr>
                      <m:t>𝜼</m:t>
                    </m:r>
                    <m:r>
                      <a:rPr lang="cs-CZ" sz="2200" b="1" i="1">
                        <a:solidFill>
                          <a:schemeClr val="tx1">
                            <a:alpha val="80000"/>
                          </a:schemeClr>
                        </a:solidFill>
                        <a:latin typeface="Cambria Math" panose="02040503050406030204" pitchFamily="18" charset="0"/>
                      </a:rPr>
                      <m:t>= </m:t>
                    </m:r>
                    <m:r>
                      <a:rPr lang="cs-CZ" sz="2200" b="1" i="1">
                        <a:solidFill>
                          <a:schemeClr val="tx1">
                            <a:alpha val="80000"/>
                          </a:schemeClr>
                        </a:solidFill>
                        <a:latin typeface="Cambria Math" panose="02040503050406030204" pitchFamily="18" charset="0"/>
                      </a:rPr>
                      <m:t>𝜼</m:t>
                    </m:r>
                    <m:nary>
                      <m:naryPr>
                        <m:chr m:val="∑"/>
                        <m:limLoc m:val="undOvr"/>
                        <m:supHide m:val="on"/>
                        <m:ctrlPr>
                          <a:rPr lang="en-CZ" sz="2200" b="1" i="1">
                            <a:solidFill>
                              <a:schemeClr val="tx1">
                                <a:alpha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cs-CZ" sz="2200" b="1" i="1">
                            <a:solidFill>
                              <a:schemeClr val="tx1">
                                <a:alpha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cs-CZ" sz="2200" b="1" i="1">
                            <a:solidFill>
                              <a:schemeClr val="tx1">
                                <a:alpha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cs-CZ" sz="2200" b="1" i="1">
                            <a:solidFill>
                              <a:schemeClr val="tx1">
                                <a:alpha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  <m:sup/>
                      <m:e>
                        <m:d>
                          <m:dPr>
                            <m:ctrlPr>
                              <a:rPr lang="en-CZ" sz="2200" b="1" i="1">
                                <a:solidFill>
                                  <a:schemeClr val="tx1">
                                    <a:alpha val="8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CZ" sz="2200" b="1" i="1">
                                    <a:solidFill>
                                      <a:schemeClr val="tx1">
                                        <a:alpha val="8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cs-CZ" sz="2200" b="1" i="1">
                                    <a:solidFill>
                                      <a:schemeClr val="tx1">
                                        <a:alpha val="8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CZ" sz="2200" b="1" i="1">
                                        <a:solidFill>
                                          <a:schemeClr val="tx1">
                                            <a:alpha val="8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cs-CZ" sz="2200" b="1" i="1">
                                        <a:solidFill>
                                          <a:schemeClr val="tx1">
                                            <a:alpha val="8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e>
                                </m:d>
                              </m:sup>
                            </m:sSup>
                            <m:r>
                              <a:rPr lang="cs-CZ" sz="2200" b="1" i="1">
                                <a:solidFill>
                                  <a:schemeClr val="tx1">
                                    <a:alpha val="8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cs-CZ" sz="2200" b="1" i="1">
                                <a:solidFill>
                                  <a:schemeClr val="tx1">
                                    <a:alpha val="8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𝛗</m:t>
                            </m:r>
                            <m:d>
                              <m:dPr>
                                <m:ctrlPr>
                                  <a:rPr lang="en-CZ" sz="2200" b="1" i="1">
                                    <a:solidFill>
                                      <a:schemeClr val="tx1">
                                        <a:alpha val="8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CZ" sz="2200" b="1" i="1">
                                        <a:solidFill>
                                          <a:schemeClr val="tx1">
                                            <a:alpha val="8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cs-CZ" sz="2200" b="1" i="1">
                                        <a:solidFill>
                                          <a:schemeClr val="tx1">
                                            <a:alpha val="8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𝒛</m:t>
                                    </m:r>
                                  </m:e>
                                  <m:sup>
                                    <m:r>
                                      <a:rPr lang="cs-CZ" sz="2200" b="1" i="1">
                                        <a:solidFill>
                                          <a:schemeClr val="tx1">
                                            <a:alpha val="8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cs-CZ" sz="2200" b="1" i="1">
                                        <a:solidFill>
                                          <a:schemeClr val="tx1">
                                            <a:alpha val="8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  <m:r>
                                      <a:rPr lang="cs-CZ" sz="2200" b="1" i="1">
                                        <a:solidFill>
                                          <a:schemeClr val="tx1">
                                            <a:alpha val="8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d>
                          </m:e>
                        </m:d>
                        <m:sSup>
                          <m:sSupPr>
                            <m:ctrlPr>
                              <a:rPr lang="en-CZ" sz="2200" b="1" i="1">
                                <a:solidFill>
                                  <a:schemeClr val="tx1">
                                    <a:alpha val="8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cs-CZ" sz="2200" b="1" i="1">
                                <a:solidFill>
                                  <a:schemeClr val="tx1">
                                    <a:alpha val="8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  <m:sup>
                            <m:d>
                              <m:dPr>
                                <m:ctrlPr>
                                  <a:rPr lang="en-CZ" sz="2200" b="1" i="1">
                                    <a:solidFill>
                                      <a:schemeClr val="tx1">
                                        <a:alpha val="8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cs-CZ" sz="2200" b="1" i="1">
                                    <a:solidFill>
                                      <a:schemeClr val="tx1">
                                        <a:alpha val="8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e>
                            </m:d>
                          </m:sup>
                        </m:sSup>
                      </m:e>
                    </m:nary>
                  </m:oMath>
                </a14:m>
                <a:endParaRPr lang="en-CZ" sz="2200" dirty="0">
                  <a:solidFill>
                    <a:schemeClr val="tx1">
                      <a:alpha val="80000"/>
                    </a:schemeClr>
                  </a:solidFill>
                </a:endParaRPr>
              </a:p>
              <a:p>
                <a:endParaRPr lang="en-CZ" sz="2200" dirty="0">
                  <a:solidFill>
                    <a:schemeClr val="tx1">
                      <a:alpha val="80000"/>
                    </a:schemeClr>
                  </a:solidFill>
                </a:endParaRPr>
              </a:p>
              <a:p>
                <a:endParaRPr lang="en-CZ" sz="2200" dirty="0">
                  <a:solidFill>
                    <a:schemeClr val="tx1">
                      <a:alpha val="80000"/>
                    </a:schemeClr>
                  </a:solidFill>
                </a:endParaRPr>
              </a:p>
              <a:p>
                <a:endParaRPr lang="en-CZ" sz="2200" dirty="0">
                  <a:solidFill>
                    <a:schemeClr val="tx1">
                      <a:alpha val="8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DCC194A-9BE0-0ADF-527A-5EB66FA92AA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12914" y="3070719"/>
                <a:ext cx="7866061" cy="2937969"/>
              </a:xfrm>
              <a:blipFill>
                <a:blip r:embed="rId3"/>
                <a:stretch>
                  <a:fillRect l="-805" t="-2575" b="-21888"/>
                </a:stretch>
              </a:blipFill>
            </p:spPr>
            <p:txBody>
              <a:bodyPr/>
              <a:lstStyle/>
              <a:p>
                <a:r>
                  <a:rPr lang="en-CZ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740658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Gradient Descent vs. Normal Equation for Linear Regression problems">
            <a:extLst>
              <a:ext uri="{FF2B5EF4-FFF2-40B4-BE49-F238E27FC236}">
                <a16:creationId xmlns:a16="http://schemas.microsoft.com/office/drawing/2014/main" id="{4053255D-0C54-CEF9-1A81-B4EE6BC256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61375" y="643466"/>
            <a:ext cx="10269249" cy="5571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18994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8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51EA67-0D22-0FCE-CD83-15FBF112E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CZ" sz="3800"/>
              <a:t>Stochastický gradientní sestup</a:t>
            </a:r>
          </a:p>
        </p:txBody>
      </p:sp>
      <p:sp>
        <p:nvSpPr>
          <p:cNvPr id="20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89871E2-AFB1-C131-F2DF-13B0F3A5158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30936" y="2807208"/>
                <a:ext cx="3429000" cy="3410712"/>
              </a:xfrm>
            </p:spPr>
            <p:txBody>
              <a:bodyPr anchor="t">
                <a:normAutofit/>
              </a:bodyPr>
              <a:lstStyle/>
              <a:p>
                <a:r>
                  <a:rPr lang="en-CZ" sz="2200" dirty="0"/>
                  <a:t>SGD</a:t>
                </a:r>
              </a:p>
              <a:p>
                <a:r>
                  <a:rPr lang="en-CZ" sz="2200" dirty="0"/>
                  <a:t>Rychlejší konvergence</a:t>
                </a:r>
              </a:p>
              <a:p>
                <a:r>
                  <a:rPr lang="en-CZ" sz="2200" dirty="0"/>
                  <a:t>Náhodné pořadí (jinak overfitting)</a:t>
                </a:r>
              </a:p>
              <a:p>
                <a:endParaRPr lang="en-CZ" sz="2200" dirty="0"/>
              </a:p>
              <a:p>
                <a14:m>
                  <m:oMath xmlns:m="http://schemas.openxmlformats.org/officeDocument/2006/math">
                    <m:r>
                      <a:rPr lang="cs-CZ" sz="2000" b="1" i="1">
                        <a:latin typeface="Cambria Math" panose="02040503050406030204" pitchFamily="18" charset="0"/>
                      </a:rPr>
                      <m:t>∆</m:t>
                    </m:r>
                    <m:r>
                      <a:rPr lang="cs-CZ" sz="2000" b="1" i="1">
                        <a:latin typeface="Cambria Math" panose="02040503050406030204" pitchFamily="18" charset="0"/>
                      </a:rPr>
                      <m:t>𝑾</m:t>
                    </m:r>
                    <m:r>
                      <a:rPr lang="cs-CZ" sz="2000" b="1" i="1">
                        <a:latin typeface="Cambria Math" panose="02040503050406030204" pitchFamily="18" charset="0"/>
                      </a:rPr>
                      <m:t>= </m:t>
                    </m:r>
                    <m:r>
                      <a:rPr lang="cs-CZ" sz="2000" b="1" i="1">
                        <a:latin typeface="Cambria Math" panose="02040503050406030204" pitchFamily="18" charset="0"/>
                      </a:rPr>
                      <m:t>𝜼</m:t>
                    </m:r>
                    <m:d>
                      <m:dPr>
                        <m:ctrlPr>
                          <a:rPr lang="en-CZ" sz="20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CZ" sz="2000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cs-CZ" sz="2000" b="1" i="1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p>
                            <m:d>
                              <m:dPr>
                                <m:ctrlPr>
                                  <a:rPr lang="en-CZ" sz="2000" b="1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cs-CZ" sz="2000" b="1" i="1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e>
                            </m:d>
                          </m:sup>
                        </m:sSup>
                        <m:r>
                          <a:rPr lang="cs-CZ" sz="2000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cs-CZ" sz="2000" b="1" i="1">
                            <a:latin typeface="Cambria Math" panose="02040503050406030204" pitchFamily="18" charset="0"/>
                          </a:rPr>
                          <m:t>𝛗</m:t>
                        </m:r>
                        <m:d>
                          <m:dPr>
                            <m:ctrlPr>
                              <a:rPr lang="en-CZ" sz="20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CZ" sz="2000" b="1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cs-CZ" sz="2000" b="1" i="1">
                                    <a:latin typeface="Cambria Math" panose="02040503050406030204" pitchFamily="18" charset="0"/>
                                  </a:rPr>
                                  <m:t>𝒛</m:t>
                                </m:r>
                              </m:e>
                              <m:sup>
                                <m:r>
                                  <a:rPr lang="cs-CZ" sz="2000" b="1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cs-CZ" sz="2000" b="1" i="1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  <m:r>
                                  <a:rPr lang="cs-CZ" sz="2000" b="1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</m:e>
                        </m:d>
                      </m:e>
                    </m:d>
                    <m:sSup>
                      <m:sSupPr>
                        <m:ctrlPr>
                          <a:rPr lang="en-CZ" sz="20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cs-CZ" sz="20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p>
                        <m:d>
                          <m:dPr>
                            <m:ctrlPr>
                              <a:rPr lang="en-CZ" sz="20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cs-CZ" sz="2000" b="1" i="1">
                                <a:latin typeface="Cambria Math" panose="02040503050406030204" pitchFamily="18" charset="0"/>
                              </a:rPr>
                              <m:t>𝒊</m:t>
                            </m:r>
                          </m:e>
                        </m:d>
                      </m:sup>
                    </m:sSup>
                  </m:oMath>
                </a14:m>
                <a:endParaRPr lang="en-CZ" sz="2000" dirty="0"/>
              </a:p>
              <a:p>
                <a:pPr marL="0" indent="0">
                  <a:buNone/>
                </a:pPr>
                <a:endParaRPr lang="en-CZ" sz="2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89871E2-AFB1-C131-F2DF-13B0F3A5158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30936" y="2807208"/>
                <a:ext cx="3429000" cy="3410712"/>
              </a:xfrm>
              <a:blipFill>
                <a:blip r:embed="rId2"/>
                <a:stretch>
                  <a:fillRect l="-1845" t="-2230"/>
                </a:stretch>
              </a:blipFill>
            </p:spPr>
            <p:txBody>
              <a:bodyPr/>
              <a:lstStyle/>
              <a:p>
                <a:r>
                  <a:rPr lang="en-CZ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B6489364-D4E3-D885-EF82-FFDE30AD6A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296" y="1211180"/>
            <a:ext cx="6903720" cy="4435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486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1" descr="page92image57369952">
            <a:extLst>
              <a:ext uri="{FF2B5EF4-FFF2-40B4-BE49-F238E27FC236}">
                <a16:creationId xmlns:a16="http://schemas.microsoft.com/office/drawing/2014/main" id="{EDF5DE26-1A59-43D4-8687-CB6C3799E06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86" r="11894"/>
          <a:stretch/>
        </p:blipFill>
        <p:spPr bwMode="auto">
          <a:xfrm>
            <a:off x="1290919" y="-49523"/>
            <a:ext cx="9628440" cy="6970276"/>
          </a:xfrm>
          <a:prstGeom prst="rect">
            <a:avLst/>
          </a:prstGeom>
          <a:noFill/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3413710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266" name="Picture 2" descr="How Artists Can Set Up Their Own Neural Network — Part 3 — Image Generation  | by Aslan French | HackerNoon.com | Medium">
            <a:extLst>
              <a:ext uri="{FF2B5EF4-FFF2-40B4-BE49-F238E27FC236}">
                <a16:creationId xmlns:a16="http://schemas.microsoft.com/office/drawing/2014/main" id="{4D828F30-8166-C860-960B-1AC8DB1D1C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2992"/>
          <a:stretch/>
        </p:blipFill>
        <p:spPr bwMode="auto">
          <a:xfrm>
            <a:off x="20" y="10"/>
            <a:ext cx="1218893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B5044F0-F7E4-9C5D-3520-B446262EFA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3"/>
            <a:ext cx="9144000" cy="30632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dirty="0" err="1">
                <a:solidFill>
                  <a:srgbClr val="FFFFFF"/>
                </a:solidFill>
              </a:rPr>
              <a:t>Vícevrstvý</a:t>
            </a:r>
            <a:r>
              <a:rPr lang="en-US" sz="6600" dirty="0">
                <a:solidFill>
                  <a:srgbClr val="FFFFFF"/>
                </a:solidFill>
              </a:rPr>
              <a:t> perceptron (MLP)</a:t>
            </a:r>
          </a:p>
        </p:txBody>
      </p:sp>
      <p:sp>
        <p:nvSpPr>
          <p:cNvPr id="73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rgbClr val="FFFFFF">
                <a:alpha val="75000"/>
              </a:srgb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3528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ázek 1" descr="Diagram&#10;&#10;Description automatically generated">
            <a:extLst>
              <a:ext uri="{FF2B5EF4-FFF2-40B4-BE49-F238E27FC236}">
                <a16:creationId xmlns:a16="http://schemas.microsoft.com/office/drawing/2014/main" id="{4DC780E9-AB16-7662-638E-7CACC05E09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73685" y="-55427"/>
            <a:ext cx="9444630" cy="696885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6800183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Research themes | Faculty of Medicine | Imperial College London">
            <a:extLst>
              <a:ext uri="{FF2B5EF4-FFF2-40B4-BE49-F238E27FC236}">
                <a16:creationId xmlns:a16="http://schemas.microsoft.com/office/drawing/2014/main" id="{6BA9A497-4583-5986-E11E-9F8ED82CED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84" r="7264"/>
          <a:stretch/>
        </p:blipFill>
        <p:spPr bwMode="auto">
          <a:xfrm>
            <a:off x="4117521" y="10"/>
            <a:ext cx="8074479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66" name="Freeform: Shape 72">
            <a:extLst>
              <a:ext uri="{FF2B5EF4-FFF2-40B4-BE49-F238E27FC236}">
                <a16:creationId xmlns:a16="http://schemas.microsoft.com/office/drawing/2014/main" id="{8F23F8A3-8FD7-4779-8323-FDC26BE998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7859800" cy="6858478"/>
          </a:xfrm>
          <a:custGeom>
            <a:avLst/>
            <a:gdLst>
              <a:gd name="connsiteX0" fmla="*/ 7859800 w 7859800"/>
              <a:gd name="connsiteY0" fmla="*/ 6858478 h 6858478"/>
              <a:gd name="connsiteX1" fmla="*/ 435245 w 7859800"/>
              <a:gd name="connsiteY1" fmla="*/ 6858478 h 6858478"/>
              <a:gd name="connsiteX2" fmla="*/ 435505 w 7859800"/>
              <a:gd name="connsiteY2" fmla="*/ 6857916 h 6858478"/>
              <a:gd name="connsiteX3" fmla="*/ 0 w 7859800"/>
              <a:gd name="connsiteY3" fmla="*/ 6857916 h 6858478"/>
              <a:gd name="connsiteX4" fmla="*/ 0 w 7859800"/>
              <a:gd name="connsiteY4" fmla="*/ 0 h 6858478"/>
              <a:gd name="connsiteX5" fmla="*/ 3611620 w 7859800"/>
              <a:gd name="connsiteY5" fmla="*/ 0 h 6858478"/>
              <a:gd name="connsiteX6" fmla="*/ 4677848 w 7859800"/>
              <a:gd name="connsiteY6" fmla="*/ 0 h 6858478"/>
              <a:gd name="connsiteX7" fmla="*/ 4683425 w 7859800"/>
              <a:gd name="connsiteY7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59800" h="6858478">
                <a:moveTo>
                  <a:pt x="7859800" y="6858478"/>
                </a:moveTo>
                <a:lnTo>
                  <a:pt x="435245" y="6858478"/>
                </a:lnTo>
                <a:lnTo>
                  <a:pt x="435505" y="6857916"/>
                </a:lnTo>
                <a:lnTo>
                  <a:pt x="0" y="6857916"/>
                </a:lnTo>
                <a:lnTo>
                  <a:pt x="0" y="0"/>
                </a:lnTo>
                <a:lnTo>
                  <a:pt x="3611620" y="0"/>
                </a:lnTo>
                <a:lnTo>
                  <a:pt x="4677848" y="0"/>
                </a:lnTo>
                <a:lnTo>
                  <a:pt x="4683425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67" name="Freeform: Shape 74">
            <a:extLst>
              <a:ext uri="{FF2B5EF4-FFF2-40B4-BE49-F238E27FC236}">
                <a16:creationId xmlns:a16="http://schemas.microsoft.com/office/drawing/2014/main" id="{F605C4CC-A25C-416F-8333-7CB7DC97D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7431174" cy="6858478"/>
          </a:xfrm>
          <a:custGeom>
            <a:avLst/>
            <a:gdLst>
              <a:gd name="connsiteX0" fmla="*/ 7431174 w 7431174"/>
              <a:gd name="connsiteY0" fmla="*/ 6858478 h 6858478"/>
              <a:gd name="connsiteX1" fmla="*/ 6619 w 7431174"/>
              <a:gd name="connsiteY1" fmla="*/ 6858478 h 6858478"/>
              <a:gd name="connsiteX2" fmla="*/ 6879 w 7431174"/>
              <a:gd name="connsiteY2" fmla="*/ 6857916 h 6858478"/>
              <a:gd name="connsiteX3" fmla="*/ 0 w 7431174"/>
              <a:gd name="connsiteY3" fmla="*/ 6857916 h 6858478"/>
              <a:gd name="connsiteX4" fmla="*/ 0 w 7431174"/>
              <a:gd name="connsiteY4" fmla="*/ 0 h 6858478"/>
              <a:gd name="connsiteX5" fmla="*/ 3182994 w 7431174"/>
              <a:gd name="connsiteY5" fmla="*/ 0 h 6858478"/>
              <a:gd name="connsiteX6" fmla="*/ 4249222 w 7431174"/>
              <a:gd name="connsiteY6" fmla="*/ 0 h 6858478"/>
              <a:gd name="connsiteX7" fmla="*/ 4254799 w 7431174"/>
              <a:gd name="connsiteY7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31174" h="6858478">
                <a:moveTo>
                  <a:pt x="7431174" y="6858478"/>
                </a:moveTo>
                <a:lnTo>
                  <a:pt x="6619" y="6858478"/>
                </a:lnTo>
                <a:lnTo>
                  <a:pt x="6879" y="6857916"/>
                </a:lnTo>
                <a:lnTo>
                  <a:pt x="0" y="6857916"/>
                </a:lnTo>
                <a:lnTo>
                  <a:pt x="0" y="0"/>
                </a:lnTo>
                <a:lnTo>
                  <a:pt x="3182994" y="0"/>
                </a:lnTo>
                <a:lnTo>
                  <a:pt x="4249222" y="0"/>
                </a:lnTo>
                <a:lnTo>
                  <a:pt x="4254799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0BF177-827E-E6FA-B1AB-F81DA65E1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365125"/>
            <a:ext cx="5266155" cy="1325563"/>
          </a:xfrm>
        </p:spPr>
        <p:txBody>
          <a:bodyPr>
            <a:normAutofit/>
          </a:bodyPr>
          <a:lstStyle/>
          <a:p>
            <a:r>
              <a:rPr lang="en-CZ"/>
              <a:t>Osnova</a:t>
            </a:r>
            <a:endParaRPr lang="en-CZ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32F388-1104-DDFB-274B-EF1F2F4255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2022601"/>
            <a:ext cx="3941499" cy="4154361"/>
          </a:xfrm>
        </p:spPr>
        <p:txBody>
          <a:bodyPr>
            <a:normAutofit/>
          </a:bodyPr>
          <a:lstStyle/>
          <a:p>
            <a:r>
              <a:rPr lang="cs-CZ" sz="2000" dirty="0"/>
              <a:t>Má práce</a:t>
            </a:r>
          </a:p>
          <a:p>
            <a:r>
              <a:rPr lang="en-CZ" sz="2000" dirty="0"/>
              <a:t>Co jsou neuronové sítě</a:t>
            </a:r>
          </a:p>
          <a:p>
            <a:r>
              <a:rPr lang="en-CZ" sz="2000" dirty="0"/>
              <a:t>Stručná matematika NN</a:t>
            </a:r>
          </a:p>
          <a:p>
            <a:r>
              <a:rPr lang="en-CZ" sz="2000" dirty="0"/>
              <a:t>Programování NN</a:t>
            </a:r>
          </a:p>
          <a:p>
            <a:r>
              <a:rPr lang="en-CZ" sz="2000" dirty="0"/>
              <a:t>Praktická část</a:t>
            </a:r>
            <a:endParaRPr lang="cs-CZ" sz="2000" dirty="0"/>
          </a:p>
          <a:p>
            <a:r>
              <a:rPr lang="cs-CZ" sz="2000" dirty="0"/>
              <a:t>Diskuze</a:t>
            </a:r>
            <a:endParaRPr lang="en-CZ" sz="2000" dirty="0"/>
          </a:p>
        </p:txBody>
      </p:sp>
    </p:spTree>
    <p:extLst>
      <p:ext uri="{BB962C8B-B14F-4D97-AF65-F5344CB8AC3E}">
        <p14:creationId xmlns:p14="http://schemas.microsoft.com/office/powerpoint/2010/main" val="10192667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264F718-7FAC-4056-9FA9-A603EC682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0"/>
            <a:ext cx="1219047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F74639F7-E3C7-4165-A83E-6386A86BA1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6356349" cy="6858000"/>
          </a:xfrm>
          <a:custGeom>
            <a:avLst/>
            <a:gdLst>
              <a:gd name="connsiteX0" fmla="*/ 7539895 w 7539895"/>
              <a:gd name="connsiteY0" fmla="*/ 6858000 h 6858000"/>
              <a:gd name="connsiteX1" fmla="*/ 0 w 7539895"/>
              <a:gd name="connsiteY1" fmla="*/ 6858000 h 6858000"/>
              <a:gd name="connsiteX2" fmla="*/ 0 w 7539895"/>
              <a:gd name="connsiteY2" fmla="*/ 0 h 6858000"/>
              <a:gd name="connsiteX3" fmla="*/ 4363741 w 753989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39895" h="6858000">
                <a:moveTo>
                  <a:pt x="753989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4363741" y="0"/>
                </a:lnTo>
                <a:close/>
              </a:path>
            </a:pathLst>
          </a:cu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B3AF0F1-707A-463E-B5EE-33C63A40CF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5979591" cy="6858000"/>
          </a:xfrm>
          <a:custGeom>
            <a:avLst/>
            <a:gdLst>
              <a:gd name="connsiteX0" fmla="*/ 7092985 w 7092985"/>
              <a:gd name="connsiteY0" fmla="*/ 6858000 h 6858000"/>
              <a:gd name="connsiteX1" fmla="*/ 0 w 7092985"/>
              <a:gd name="connsiteY1" fmla="*/ 6858000 h 6858000"/>
              <a:gd name="connsiteX2" fmla="*/ 0 w 7092985"/>
              <a:gd name="connsiteY2" fmla="*/ 0 h 6858000"/>
              <a:gd name="connsiteX3" fmla="*/ 3916831 w 709298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92985" h="6858000">
                <a:moveTo>
                  <a:pt x="709298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3916831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04A5FE-3DC4-6CFE-043D-94ECF5C82E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4088"/>
            <a:ext cx="3529953" cy="2980944"/>
          </a:xfrm>
        </p:spPr>
        <p:txBody>
          <a:bodyPr>
            <a:normAutofit/>
          </a:bodyPr>
          <a:lstStyle/>
          <a:p>
            <a:r>
              <a:rPr lang="en-CZ">
                <a:solidFill>
                  <a:schemeClr val="bg1"/>
                </a:solidFill>
              </a:rPr>
              <a:t>Architektura MLP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A7DCD79-CBFF-8935-BD17-675A9B76E13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12411" y="329184"/>
                <a:ext cx="6174852" cy="6199632"/>
              </a:xfrm>
            </p:spPr>
            <p:txBody>
              <a:bodyPr anchor="ctr">
                <a:normAutofit/>
              </a:bodyPr>
              <a:lstStyle/>
              <a:p>
                <a:r>
                  <a:rPr lang="en-CZ" sz="2200" dirty="0"/>
                  <a:t>Hluboká síť (2 a více skrytých vrstev)</a:t>
                </a:r>
              </a:p>
              <a:p>
                <a:r>
                  <a:rPr lang="en-CZ" sz="2200"/>
                  <a:t>Vstupní vrstva </a:t>
                </a:r>
                <a:r>
                  <a:rPr lang="en-CZ" sz="2200" dirty="0"/>
                  <a:t>(n = příznaky)</a:t>
                </a:r>
              </a:p>
              <a:p>
                <a:r>
                  <a:rPr lang="en-CZ" sz="2200" dirty="0"/>
                  <a:t>Skryté vrstvy (aktivační funkce </a:t>
                </a:r>
                <a:r>
                  <a:rPr lang="en-CZ" sz="2200" dirty="0">
                    <a:sym typeface="Wingdings" pitchFamily="2" charset="2"/>
                  </a:rPr>
                  <a:t></a:t>
                </a:r>
                <a:r>
                  <a:rPr lang="en-CZ" sz="2200" dirty="0"/>
                  <a:t> nelinearita)</a:t>
                </a:r>
              </a:p>
              <a:p>
                <a:r>
                  <a:rPr lang="en-CZ" sz="2200" dirty="0"/>
                  <a:t>Výstupní vrstva (aktivační funkce </a:t>
                </a:r>
                <a:r>
                  <a:rPr lang="en-CZ" sz="2200" dirty="0">
                    <a:sym typeface="Wingdings" pitchFamily="2" charset="2"/>
                  </a:rPr>
                  <a:t> skoková funkce)</a:t>
                </a:r>
              </a:p>
              <a:p>
                <a:r>
                  <a:rPr lang="en-CZ" sz="2200" dirty="0"/>
                  <a:t>Každý s každým (synapse = váhy)</a:t>
                </a:r>
              </a:p>
              <a:p>
                <a:r>
                  <a:rPr lang="en-CZ" sz="2200" dirty="0"/>
                  <a:t>Lineární vstup neuronu </a:t>
                </a:r>
                <a:r>
                  <a:rPr lang="en-CZ" sz="2200" dirty="0">
                    <a:sym typeface="Wingdings" pitchFamily="2" charset="2"/>
                  </a:rPr>
                  <a:t> aktivace neuronu</a:t>
                </a:r>
              </a:p>
              <a:p>
                <a:endParaRPr lang="en-CZ" sz="2200" dirty="0"/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CZ" sz="2400" b="1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cs-CZ" sz="2400" b="1" i="1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cs-CZ" sz="2400" b="1" i="1"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  <m:sup>
                        <m:r>
                          <a:rPr lang="cs-CZ" sz="2400" b="1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cs-CZ" sz="2400" b="1" i="1">
                            <a:latin typeface="Cambria Math" panose="02040503050406030204" pitchFamily="18" charset="0"/>
                          </a:rPr>
                          <m:t>𝒉</m:t>
                        </m:r>
                        <m:r>
                          <a:rPr lang="cs-CZ" sz="2400" b="1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cs-CZ" sz="2400" b="1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undOvr"/>
                        <m:supHide m:val="on"/>
                        <m:ctrlPr>
                          <a:rPr lang="en-CZ" sz="2400" b="1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cs-CZ" sz="2400" b="1" i="1"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cs-CZ" sz="2400" b="1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cs-CZ" sz="2400" b="1" i="1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lang="en-CZ" sz="2400" b="1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sSubSup>
                              <m:sSubSupPr>
                                <m:ctrlPr>
                                  <a:rPr lang="en-CZ" sz="2400" b="1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cs-CZ" sz="2400" b="1" i="1">
                                    <a:latin typeface="Cambria Math" panose="02040503050406030204" pitchFamily="18" charset="0"/>
                                  </a:rPr>
                                  <m:t>𝑨</m:t>
                                </m:r>
                              </m:e>
                              <m:sub>
                                <m:r>
                                  <a:rPr lang="cs-CZ" sz="2400" b="1" i="1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sub>
                              <m:sup>
                                <m:r>
                                  <a:rPr lang="cs-CZ" sz="2400" b="1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cs-CZ" sz="2400" b="1" i="1">
                                    <a:latin typeface="Cambria Math" panose="02040503050406030204" pitchFamily="18" charset="0"/>
                                  </a:rPr>
                                  <m:t>𝒊𝒏</m:t>
                                </m:r>
                                <m:r>
                                  <a:rPr lang="cs-CZ" sz="2400" b="1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bSup>
                            <m:r>
                              <a:rPr lang="cs-CZ" sz="2400" b="1" i="1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cs-CZ" sz="2400" b="1" i="1">
                                <a:latin typeface="Cambria Math" panose="02040503050406030204" pitchFamily="18" charset="0"/>
                              </a:rPr>
                              <m:t>𝒊</m:t>
                            </m:r>
                            <m:r>
                              <a:rPr lang="cs-CZ" sz="2400" b="1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cs-CZ" sz="2400" b="1" i="1">
                                <a:latin typeface="Cambria Math" panose="02040503050406030204" pitchFamily="18" charset="0"/>
                              </a:rPr>
                              <m:t>𝒋</m:t>
                            </m:r>
                          </m:sub>
                          <m:sup>
                            <m:r>
                              <a:rPr lang="cs-CZ" sz="2400" b="1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cs-CZ" sz="2400" b="1" i="1">
                                <a:latin typeface="Cambria Math" panose="02040503050406030204" pitchFamily="18" charset="0"/>
                              </a:rPr>
                              <m:t>𝒉</m:t>
                            </m:r>
                            <m:r>
                              <a:rPr lang="cs-CZ" sz="2400" b="1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e>
                    </m:nary>
                  </m:oMath>
                </a14:m>
                <a:endParaRPr lang="en-CZ" sz="2400" dirty="0"/>
              </a:p>
              <a:p>
                <a:endParaRPr lang="en-CZ" sz="2200" dirty="0"/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CZ" sz="2200" b="1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cs-CZ" sz="2200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cs-CZ" sz="2200" b="1" i="1"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  <m:sup>
                        <m:r>
                          <a:rPr lang="cs-CZ" sz="2200" b="1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cs-CZ" sz="2200" b="1" i="1">
                            <a:latin typeface="Cambria Math" panose="02040503050406030204" pitchFamily="18" charset="0"/>
                          </a:rPr>
                          <m:t>𝒉</m:t>
                        </m:r>
                        <m:r>
                          <a:rPr lang="cs-CZ" sz="2200" b="1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cs-CZ" sz="2200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cs-CZ" sz="2200" b="1" i="1">
                        <a:latin typeface="Cambria Math" panose="02040503050406030204" pitchFamily="18" charset="0"/>
                      </a:rPr>
                      <m:t>𝝋</m:t>
                    </m:r>
                    <m:d>
                      <m:dPr>
                        <m:ctrlPr>
                          <a:rPr lang="en-CZ" sz="22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CZ" sz="2200" b="1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cs-CZ" sz="2200" b="1" i="1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  <m:sub>
                            <m:r>
                              <a:rPr lang="cs-CZ" sz="2200" b="1" i="1">
                                <a:latin typeface="Cambria Math" panose="02040503050406030204" pitchFamily="18" charset="0"/>
                              </a:rPr>
                              <m:t>𝒋</m:t>
                            </m:r>
                          </m:sub>
                          <m:sup>
                            <m:r>
                              <a:rPr lang="cs-CZ" sz="2200" b="1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cs-CZ" sz="2200" b="1" i="1">
                                <a:latin typeface="Cambria Math" panose="02040503050406030204" pitchFamily="18" charset="0"/>
                              </a:rPr>
                              <m:t>𝒉</m:t>
                            </m:r>
                            <m:r>
                              <a:rPr lang="cs-CZ" sz="2200" b="1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e>
                    </m:d>
                  </m:oMath>
                </a14:m>
                <a:endParaRPr lang="en-CZ" sz="2200" dirty="0"/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CZ" sz="2200" b="1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cs-CZ" sz="2200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cs-CZ" sz="2200" b="1" i="1"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  <m:sup>
                        <m:r>
                          <a:rPr lang="cs-CZ" sz="2200" b="1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cs-CZ" sz="2200" b="1" i="1">
                            <a:latin typeface="Cambria Math" panose="02040503050406030204" pitchFamily="18" charset="0"/>
                          </a:rPr>
                          <m:t>𝒐𝒖𝒕</m:t>
                        </m:r>
                        <m:r>
                          <a:rPr lang="cs-CZ" sz="2200" b="1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cs-CZ" sz="2200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cs-CZ" sz="2200" b="1" i="1">
                        <a:latin typeface="Cambria Math" panose="02040503050406030204" pitchFamily="18" charset="0"/>
                      </a:rPr>
                      <m:t>𝝋</m:t>
                    </m:r>
                    <m:d>
                      <m:dPr>
                        <m:ctrlPr>
                          <a:rPr lang="en-CZ" sz="22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CZ" sz="2200" b="1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cs-CZ" sz="2200" b="1" i="1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  <m:sub>
                            <m:r>
                              <a:rPr lang="cs-CZ" sz="2200" b="1" i="1">
                                <a:latin typeface="Cambria Math" panose="02040503050406030204" pitchFamily="18" charset="0"/>
                              </a:rPr>
                              <m:t>𝒋</m:t>
                            </m:r>
                          </m:sub>
                          <m:sup>
                            <m:r>
                              <a:rPr lang="cs-CZ" sz="2200" b="1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cs-CZ" sz="2200" b="1" i="1">
                                <a:latin typeface="Cambria Math" panose="02040503050406030204" pitchFamily="18" charset="0"/>
                              </a:rPr>
                              <m:t>𝒐𝒖𝒕</m:t>
                            </m:r>
                            <m:r>
                              <a:rPr lang="cs-CZ" sz="2200" b="1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e>
                    </m:d>
                  </m:oMath>
                </a14:m>
                <a:endParaRPr lang="en-CZ" sz="2200" dirty="0"/>
              </a:p>
              <a:p>
                <a:endParaRPr lang="en-CZ" sz="2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A7DCD79-CBFF-8935-BD17-675A9B76E13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12411" y="329184"/>
                <a:ext cx="6174852" cy="6199632"/>
              </a:xfrm>
              <a:blipFill>
                <a:blip r:embed="rId2"/>
                <a:stretch>
                  <a:fillRect l="-1437"/>
                </a:stretch>
              </a:blipFill>
            </p:spPr>
            <p:txBody>
              <a:bodyPr/>
              <a:lstStyle/>
              <a:p>
                <a:r>
                  <a:rPr lang="en-CZ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193524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264F718-7FAC-4056-9FA9-A603EC682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0"/>
            <a:ext cx="1219047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F74639F7-E3C7-4165-A83E-6386A86BA1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6356349" cy="6858000"/>
          </a:xfrm>
          <a:custGeom>
            <a:avLst/>
            <a:gdLst>
              <a:gd name="connsiteX0" fmla="*/ 7539895 w 7539895"/>
              <a:gd name="connsiteY0" fmla="*/ 6858000 h 6858000"/>
              <a:gd name="connsiteX1" fmla="*/ 0 w 7539895"/>
              <a:gd name="connsiteY1" fmla="*/ 6858000 h 6858000"/>
              <a:gd name="connsiteX2" fmla="*/ 0 w 7539895"/>
              <a:gd name="connsiteY2" fmla="*/ 0 h 6858000"/>
              <a:gd name="connsiteX3" fmla="*/ 4363741 w 753989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39895" h="6858000">
                <a:moveTo>
                  <a:pt x="753989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4363741" y="0"/>
                </a:lnTo>
                <a:close/>
              </a:path>
            </a:pathLst>
          </a:cu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B3AF0F1-707A-463E-B5EE-33C63A40CF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5979591" cy="6858000"/>
          </a:xfrm>
          <a:custGeom>
            <a:avLst/>
            <a:gdLst>
              <a:gd name="connsiteX0" fmla="*/ 7092985 w 7092985"/>
              <a:gd name="connsiteY0" fmla="*/ 6858000 h 6858000"/>
              <a:gd name="connsiteX1" fmla="*/ 0 w 7092985"/>
              <a:gd name="connsiteY1" fmla="*/ 6858000 h 6858000"/>
              <a:gd name="connsiteX2" fmla="*/ 0 w 7092985"/>
              <a:gd name="connsiteY2" fmla="*/ 0 h 6858000"/>
              <a:gd name="connsiteX3" fmla="*/ 3916831 w 709298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92985" h="6858000">
                <a:moveTo>
                  <a:pt x="709298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3916831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63A38F-604E-57D6-C918-A4E2EEEEC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4088"/>
            <a:ext cx="3529953" cy="2980944"/>
          </a:xfrm>
        </p:spPr>
        <p:txBody>
          <a:bodyPr>
            <a:normAutofit/>
          </a:bodyPr>
          <a:lstStyle/>
          <a:p>
            <a:r>
              <a:rPr lang="en-CZ" sz="3100">
                <a:solidFill>
                  <a:schemeClr val="bg1"/>
                </a:solidFill>
              </a:rPr>
              <a:t>Pravděpodobnostní hluboké učení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69F3BC5-739D-7C7D-CDF4-F962C782395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12410" y="704088"/>
                <a:ext cx="5135293" cy="5248656"/>
              </a:xfrm>
            </p:spPr>
            <p:txBody>
              <a:bodyPr anchor="ctr">
                <a:normAutofit lnSpcReduction="10000"/>
              </a:bodyPr>
              <a:lstStyle/>
              <a:p>
                <a:r>
                  <a:rPr lang="en-CZ" sz="2400" dirty="0"/>
                  <a:t>Probabilistic deep learning</a:t>
                </a:r>
              </a:p>
              <a:p>
                <a:r>
                  <a:rPr lang="en-CZ" sz="2400" dirty="0"/>
                  <a:t>Multinomiální klasifikace</a:t>
                </a:r>
              </a:p>
              <a:p>
                <a:r>
                  <a:rPr lang="en-CZ" sz="2400" dirty="0"/>
                  <a:t>Aktivační funkce sigmoid vs softmax</a:t>
                </a:r>
              </a:p>
              <a:p>
                <a:endParaRPr lang="en-CZ" sz="2400" dirty="0"/>
              </a:p>
              <a:p>
                <a14:m>
                  <m:oMath xmlns:m="http://schemas.openxmlformats.org/officeDocument/2006/math">
                    <m:r>
                      <a:rPr lang="cs-CZ" sz="3200" b="1" i="1">
                        <a:latin typeface="Cambria Math" panose="02040503050406030204" pitchFamily="18" charset="0"/>
                      </a:rPr>
                      <m:t>𝝋</m:t>
                    </m:r>
                    <m:d>
                      <m:dPr>
                        <m:ctrlPr>
                          <a:rPr lang="en-CZ" sz="32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CZ" sz="3200" b="1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cs-CZ" sz="3200" b="1" i="1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  <m:sub>
                            <m:r>
                              <a:rPr lang="cs-CZ" sz="3200" b="1" i="1">
                                <a:latin typeface="Cambria Math" panose="02040503050406030204" pitchFamily="18" charset="0"/>
                              </a:rPr>
                              <m:t>𝒋</m:t>
                            </m:r>
                          </m:sub>
                          <m:sup>
                            <m:r>
                              <a:rPr lang="cs-CZ" sz="3200" b="1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cs-CZ" sz="3200" b="1" i="1">
                                <a:latin typeface="Cambria Math" panose="02040503050406030204" pitchFamily="18" charset="0"/>
                              </a:rPr>
                              <m:t>𝒉</m:t>
                            </m:r>
                            <m:r>
                              <a:rPr lang="cs-CZ" sz="3200" b="1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e>
                    </m:d>
                    <m:r>
                      <a:rPr lang="cs-CZ" sz="3200" b="1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CZ" sz="32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cs-CZ" sz="3200" b="1" i="1"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cs-CZ" sz="3200" b="1" i="1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cs-CZ" sz="3200" b="1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CZ" sz="3200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cs-CZ" sz="3200" b="1" i="1">
                                <a:latin typeface="Cambria Math" panose="02040503050406030204" pitchFamily="18" charset="0"/>
                              </a:rPr>
                              <m:t>𝒆</m:t>
                            </m:r>
                          </m:e>
                          <m:sup>
                            <m:r>
                              <a:rPr lang="cs-CZ" sz="3200" b="1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Sup>
                              <m:sSubSupPr>
                                <m:ctrlPr>
                                  <a:rPr lang="en-CZ" sz="3200" b="1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cs-CZ" sz="3200" b="1" i="1">
                                    <a:latin typeface="Cambria Math" panose="02040503050406030204" pitchFamily="18" charset="0"/>
                                  </a:rPr>
                                  <m:t>𝒛</m:t>
                                </m:r>
                              </m:e>
                              <m:sub>
                                <m:r>
                                  <a:rPr lang="cs-CZ" sz="3200" b="1" i="1">
                                    <a:latin typeface="Cambria Math" panose="02040503050406030204" pitchFamily="18" charset="0"/>
                                  </a:rPr>
                                  <m:t>𝒋</m:t>
                                </m:r>
                              </m:sub>
                              <m:sup>
                                <m:r>
                                  <a:rPr lang="cs-CZ" sz="3200" b="1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cs-CZ" sz="3200" b="1" i="1">
                                    <a:latin typeface="Cambria Math" panose="02040503050406030204" pitchFamily="18" charset="0"/>
                                  </a:rPr>
                                  <m:t>𝒉</m:t>
                                </m:r>
                                <m:r>
                                  <a:rPr lang="cs-CZ" sz="3200" b="1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bSup>
                          </m:sup>
                        </m:sSup>
                      </m:den>
                    </m:f>
                  </m:oMath>
                </a14:m>
                <a:r>
                  <a:rPr lang="en-CZ" sz="3200" dirty="0"/>
                  <a:t>   sigmoid</a:t>
                </a:r>
              </a:p>
              <a:p>
                <a:endParaRPr lang="en-CZ" sz="3200" dirty="0"/>
              </a:p>
              <a:p>
                <a14:m>
                  <m:oMath xmlns:m="http://schemas.openxmlformats.org/officeDocument/2006/math">
                    <m:r>
                      <a:rPr lang="cs-CZ" sz="3200" b="1" i="1">
                        <a:latin typeface="Cambria Math" panose="02040503050406030204" pitchFamily="18" charset="0"/>
                      </a:rPr>
                      <m:t>𝝋</m:t>
                    </m:r>
                    <m:d>
                      <m:dPr>
                        <m:ctrlPr>
                          <a:rPr lang="en-CZ" sz="32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CZ" sz="3200" b="1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cs-CZ" sz="3200" b="1" i="1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  <m:sub>
                            <m:r>
                              <a:rPr lang="cs-CZ" sz="3200" b="1" i="1">
                                <a:latin typeface="Cambria Math" panose="02040503050406030204" pitchFamily="18" charset="0"/>
                              </a:rPr>
                              <m:t>𝒋</m:t>
                            </m:r>
                          </m:sub>
                          <m:sup>
                            <m:r>
                              <a:rPr lang="cs-CZ" sz="3200" b="1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cs-CZ" sz="3200" b="1" i="1">
                                <a:latin typeface="Cambria Math" panose="02040503050406030204" pitchFamily="18" charset="0"/>
                              </a:rPr>
                              <m:t>𝒉</m:t>
                            </m:r>
                            <m:r>
                              <a:rPr lang="cs-CZ" sz="3200" b="1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e>
                    </m:d>
                    <m:r>
                      <a:rPr lang="cs-CZ" sz="3200" b="1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CZ" sz="32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CZ" sz="3200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cs-CZ" sz="3200" b="1" i="1">
                                <a:latin typeface="Cambria Math" panose="02040503050406030204" pitchFamily="18" charset="0"/>
                              </a:rPr>
                              <m:t>𝒆</m:t>
                            </m:r>
                          </m:e>
                          <m:sup>
                            <m:sSubSup>
                              <m:sSubSupPr>
                                <m:ctrlPr>
                                  <a:rPr lang="en-CZ" sz="3200" b="1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cs-CZ" sz="3200" b="1" i="1">
                                    <a:latin typeface="Cambria Math" panose="02040503050406030204" pitchFamily="18" charset="0"/>
                                  </a:rPr>
                                  <m:t>𝒛</m:t>
                                </m:r>
                              </m:e>
                              <m:sub>
                                <m:r>
                                  <a:rPr lang="cs-CZ" sz="3200" b="1" i="1">
                                    <a:latin typeface="Cambria Math" panose="02040503050406030204" pitchFamily="18" charset="0"/>
                                  </a:rPr>
                                  <m:t>𝒋</m:t>
                                </m:r>
                              </m:sub>
                              <m:sup>
                                <m:r>
                                  <a:rPr lang="cs-CZ" sz="3200" b="1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cs-CZ" sz="3200" b="1" i="1">
                                    <a:latin typeface="Cambria Math" panose="02040503050406030204" pitchFamily="18" charset="0"/>
                                  </a:rPr>
                                  <m:t>𝒉</m:t>
                                </m:r>
                                <m:r>
                                  <a:rPr lang="cs-CZ" sz="3200" b="1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bSup>
                          </m:sup>
                        </m:sSup>
                      </m:num>
                      <m:den>
                        <m:nary>
                          <m:naryPr>
                            <m:chr m:val="∑"/>
                            <m:limLoc m:val="undOvr"/>
                            <m:ctrlPr>
                              <a:rPr lang="en-CZ" sz="3200" b="1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cs-CZ" sz="3200" b="1" i="1">
                                <a:latin typeface="Cambria Math" panose="02040503050406030204" pitchFamily="18" charset="0"/>
                              </a:rPr>
                              <m:t>𝒋</m:t>
                            </m:r>
                            <m:r>
                              <a:rPr lang="cs-CZ" sz="3200" b="1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cs-CZ" sz="3200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  <m:sup>
                            <m:r>
                              <a:rPr lang="cs-CZ" sz="3200" b="1" i="1">
                                <a:latin typeface="Cambria Math" panose="02040503050406030204" pitchFamily="18" charset="0"/>
                              </a:rPr>
                              <m:t>𝑲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CZ" sz="3200" b="1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cs-CZ" sz="3200" b="1" i="1">
                                    <a:latin typeface="Cambria Math" panose="02040503050406030204" pitchFamily="18" charset="0"/>
                                  </a:rPr>
                                  <m:t>𝒆</m:t>
                                </m:r>
                              </m:e>
                              <m:sup>
                                <m:sSubSup>
                                  <m:sSubSupPr>
                                    <m:ctrlPr>
                                      <a:rPr lang="en-CZ" sz="32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cs-CZ" sz="3200" b="1" i="1">
                                        <a:latin typeface="Cambria Math" panose="02040503050406030204" pitchFamily="18" charset="0"/>
                                      </a:rPr>
                                      <m:t>𝒛</m:t>
                                    </m:r>
                                  </m:e>
                                  <m:sub>
                                    <m:r>
                                      <a:rPr lang="cs-CZ" sz="3200" b="1" i="1"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  <m:sup>
                                    <m:r>
                                      <a:rPr lang="cs-CZ" sz="3200" b="1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cs-CZ" sz="3200" b="1" i="1">
                                        <a:latin typeface="Cambria Math" panose="02040503050406030204" pitchFamily="18" charset="0"/>
                                      </a:rPr>
                                      <m:t>𝒉</m:t>
                                    </m:r>
                                    <m:r>
                                      <a:rPr lang="cs-CZ" sz="3200" b="1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sup>
                            </m:sSup>
                          </m:e>
                        </m:nary>
                      </m:den>
                    </m:f>
                  </m:oMath>
                </a14:m>
                <a:r>
                  <a:rPr lang="en-CZ" sz="3200" dirty="0"/>
                  <a:t> softmax</a:t>
                </a:r>
              </a:p>
              <a:p>
                <a:endParaRPr lang="en-CZ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69F3BC5-739D-7C7D-CDF4-F962C782395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12410" y="704088"/>
                <a:ext cx="5135293" cy="5248656"/>
              </a:xfrm>
              <a:blipFill>
                <a:blip r:embed="rId2"/>
                <a:stretch>
                  <a:fillRect l="-2716" t="-4831" b="-3623"/>
                </a:stretch>
              </a:blipFill>
            </p:spPr>
            <p:txBody>
              <a:bodyPr/>
              <a:lstStyle/>
              <a:p>
                <a:r>
                  <a:rPr lang="en-CZ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138163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286CC5-5A6B-8B6E-5520-440715DD8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CZ" b="1" dirty="0"/>
              <a:t>L2 Regularizace ztrátové funkce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C2487B1-92B0-5575-348B-B9F08F63820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cs-CZ" b="1" i="1" smtClean="0">
                          <a:latin typeface="Cambria Math" panose="02040503050406030204" pitchFamily="18" charset="0"/>
                        </a:rPr>
                        <m:t>𝑳</m:t>
                      </m:r>
                      <m:r>
                        <a:rPr lang="cs-CZ" b="1" i="1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cs-CZ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cs-CZ" b="1" i="1" smtClean="0">
                          <a:latin typeface="Cambria Math" panose="02040503050406030204" pitchFamily="18" charset="0"/>
                        </a:rPr>
                        <m:t>𝝀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CZ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cs-CZ" b="1" i="1">
                              <a:latin typeface="Cambria Math" panose="02040503050406030204" pitchFamily="18" charset="0"/>
                            </a:rPr>
                            <m:t>𝒋</m:t>
                          </m:r>
                          <m:r>
                            <a:rPr lang="cs-CZ" b="1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cs-CZ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cs-CZ" b="1" i="1">
                              <a:latin typeface="Cambria Math" panose="02040503050406030204" pitchFamily="18" charset="0"/>
                            </a:rPr>
                            <m:t>𝒎</m:t>
                          </m:r>
                        </m:sup>
                        <m:e>
                          <m:sSubSup>
                            <m:sSubSupPr>
                              <m:ctrlPr>
                                <a:rPr lang="en-CZ" b="1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cs-CZ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cs-CZ" b="1" i="1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sub>
                            <m:sup>
                              <m:r>
                                <a:rPr lang="cs-CZ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CZ" dirty="0"/>
              </a:p>
              <a:p>
                <a:endParaRPr lang="en-CZ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Z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cs-CZ" b="1" i="1">
                              <a:latin typeface="Cambria Math" panose="02040503050406030204" pitchFamily="18" charset="0"/>
                            </a:rPr>
                            <m:t>𝑱</m:t>
                          </m:r>
                        </m:e>
                        <m:sub>
                          <m:r>
                            <a:rPr lang="cs-CZ" b="1" i="1">
                              <a:latin typeface="Cambria Math" panose="02040503050406030204" pitchFamily="18" charset="0"/>
                            </a:rPr>
                            <m:t>𝑳</m:t>
                          </m:r>
                          <m:r>
                            <a:rPr lang="cs-CZ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d>
                        <m:dPr>
                          <m:ctrlPr>
                            <a:rPr lang="en-CZ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cs-CZ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  <m:r>
                        <a:rPr lang="cs-CZ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cs-CZ" b="1" i="1">
                          <a:latin typeface="Cambria Math" panose="02040503050406030204" pitchFamily="18" charset="0"/>
                        </a:rPr>
                        <m:t>𝑱</m:t>
                      </m:r>
                      <m:d>
                        <m:dPr>
                          <m:ctrlPr>
                            <a:rPr lang="en-CZ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cs-CZ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  <m:r>
                        <a:rPr lang="cs-CZ" b="1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cs-CZ" b="1" i="1">
                          <a:latin typeface="Cambria Math" panose="02040503050406030204" pitchFamily="18" charset="0"/>
                        </a:rPr>
                        <m:t>𝑳</m:t>
                      </m:r>
                      <m:r>
                        <a:rPr lang="cs-CZ" b="1" i="1"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en-CZ" dirty="0"/>
              </a:p>
              <a:p>
                <a:endParaRPr lang="en-CZ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CZ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cs-CZ" b="1" i="1">
                            <a:latin typeface="Cambria Math" panose="02040503050406030204" pitchFamily="18" charset="0"/>
                          </a:rPr>
                          <m:t>𝑱</m:t>
                        </m:r>
                      </m:e>
                      <m:sub>
                        <m:r>
                          <a:rPr lang="cs-CZ" b="1" i="1">
                            <a:latin typeface="Cambria Math" panose="02040503050406030204" pitchFamily="18" charset="0"/>
                          </a:rPr>
                          <m:t>𝑳</m:t>
                        </m:r>
                        <m:r>
                          <a:rPr lang="cs-CZ" b="1" i="1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d>
                      <m:dPr>
                        <m:ctrlPr>
                          <a:rPr lang="en-CZ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cs-CZ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d>
                    <m:r>
                      <a:rPr lang="cs-CZ" b="1" i="1">
                        <a:latin typeface="Cambria Math" panose="02040503050406030204" pitchFamily="18" charset="0"/>
                      </a:rPr>
                      <m:t>=−</m:t>
                    </m:r>
                    <m:d>
                      <m:dPr>
                        <m:begChr m:val="["/>
                        <m:endChr m:val="]"/>
                        <m:ctrlPr>
                          <a:rPr lang="en-CZ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limLoc m:val="undOvr"/>
                            <m:ctrlPr>
                              <a:rPr lang="en-CZ" b="1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cs-CZ" b="1" i="1">
                                <a:latin typeface="Cambria Math" panose="02040503050406030204" pitchFamily="18" charset="0"/>
                              </a:rPr>
                              <m:t>𝒊</m:t>
                            </m:r>
                            <m:r>
                              <a:rPr lang="cs-CZ" b="1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cs-CZ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  <m:sup>
                            <m:r>
                              <a:rPr lang="cs-CZ" b="1" i="1">
                                <a:latin typeface="Cambria Math" panose="02040503050406030204" pitchFamily="18" charset="0"/>
                              </a:rPr>
                              <m:t>𝒏</m:t>
                            </m:r>
                          </m:sup>
                          <m:e>
                            <m:nary>
                              <m:naryPr>
                                <m:chr m:val="∑"/>
                                <m:limLoc m:val="undOvr"/>
                                <m:ctrlPr>
                                  <a:rPr lang="en-CZ" b="1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cs-CZ" b="1" i="1">
                                    <a:latin typeface="Cambria Math" panose="02040503050406030204" pitchFamily="18" charset="0"/>
                                  </a:rPr>
                                  <m:t>𝒋</m:t>
                                </m:r>
                                <m:r>
                                  <a:rPr lang="cs-CZ" b="1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cs-CZ" b="1" i="1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  <m:sup>
                                <m:r>
                                  <a:rPr lang="cs-CZ" b="1" i="1">
                                    <a:latin typeface="Cambria Math" panose="02040503050406030204" pitchFamily="18" charset="0"/>
                                  </a:rPr>
                                  <m:t>𝒕</m:t>
                                </m:r>
                              </m:sup>
                              <m:e>
                                <m:sSubSup>
                                  <m:sSubSupPr>
                                    <m:ctrlPr>
                                      <a:rPr lang="en-CZ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cs-CZ" b="1" i="1"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e>
                                  <m:sub>
                                    <m:r>
                                      <a:rPr lang="cs-CZ" b="1" i="1"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  <m:sup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en-CZ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cs-CZ" b="1" i="1">
                                            <a:latin typeface="Cambria Math" panose="02040503050406030204" pitchFamily="18" charset="0"/>
                                          </a:rPr>
                                          <m:t>𝒊</m:t>
                                        </m:r>
                                      </m:e>
                                    </m:d>
                                  </m:sup>
                                </m:sSubSup>
                                <m:func>
                                  <m:funcPr>
                                    <m:ctrlPr>
                                      <a:rPr lang="en-CZ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cs-CZ" b="1" i="1">
                                        <a:latin typeface="Cambria Math" panose="02040503050406030204" pitchFamily="18" charset="0"/>
                                      </a:rPr>
                                      <m:t>𝐥𝐨𝐠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CZ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Sup>
                                          <m:sSubSupPr>
                                            <m:ctrlPr>
                                              <a:rPr lang="en-CZ" b="1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cs-CZ" b="1" i="1">
                                                <a:latin typeface="Cambria Math" panose="02040503050406030204" pitchFamily="18" charset="0"/>
                                              </a:rPr>
                                              <m:t>𝒂</m:t>
                                            </m:r>
                                          </m:e>
                                          <m:sub>
                                            <m:r>
                                              <a:rPr lang="cs-CZ" b="1" i="1">
                                                <a:latin typeface="Cambria Math" panose="02040503050406030204" pitchFamily="18" charset="0"/>
                                              </a:rPr>
                                              <m:t>𝒋</m:t>
                                            </m:r>
                                          </m:sub>
                                          <m:sup>
                                            <m:d>
                                              <m:dPr>
                                                <m:begChr m:val="["/>
                                                <m:endChr m:val="]"/>
                                                <m:ctrlPr>
                                                  <a:rPr lang="en-CZ" b="1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cs-CZ" b="1" i="1">
                                                    <a:latin typeface="Cambria Math" panose="02040503050406030204" pitchFamily="18" charset="0"/>
                                                  </a:rPr>
                                                  <m:t>𝒊</m:t>
                                                </m:r>
                                              </m:e>
                                            </m:d>
                                          </m:sup>
                                        </m:sSubSup>
                                      </m:e>
                                    </m:d>
                                    <m:r>
                                      <a:rPr lang="cs-CZ" b="1" i="1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d>
                                      <m:dPr>
                                        <m:ctrlPr>
                                          <a:rPr lang="en-CZ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cs-CZ" b="1" i="1">
                                            <a:latin typeface="Cambria Math" panose="02040503050406030204" pitchFamily="18" charset="0"/>
                                          </a:rPr>
                                          <m:t>𝟏</m:t>
                                        </m:r>
                                        <m:r>
                                          <a:rPr lang="cs-CZ" b="1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Sup>
                                          <m:sSubSupPr>
                                            <m:ctrlPr>
                                              <a:rPr lang="en-CZ" b="1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cs-CZ" b="1" i="1">
                                                <a:latin typeface="Cambria Math" panose="02040503050406030204" pitchFamily="18" charset="0"/>
                                              </a:rPr>
                                              <m:t>𝒚</m:t>
                                            </m:r>
                                          </m:e>
                                          <m:sub>
                                            <m:r>
                                              <a:rPr lang="cs-CZ" b="1" i="1">
                                                <a:latin typeface="Cambria Math" panose="02040503050406030204" pitchFamily="18" charset="0"/>
                                              </a:rPr>
                                              <m:t>𝒋</m:t>
                                            </m:r>
                                          </m:sub>
                                          <m:sup>
                                            <m:d>
                                              <m:dPr>
                                                <m:begChr m:val="["/>
                                                <m:endChr m:val="]"/>
                                                <m:ctrlPr>
                                                  <a:rPr lang="en-CZ" b="1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cs-CZ" b="1" i="1">
                                                    <a:latin typeface="Cambria Math" panose="02040503050406030204" pitchFamily="18" charset="0"/>
                                                  </a:rPr>
                                                  <m:t>𝒊</m:t>
                                                </m:r>
                                              </m:e>
                                            </m:d>
                                          </m:sup>
                                        </m:sSubSup>
                                      </m:e>
                                    </m:d>
                                    <m:func>
                                      <m:funcPr>
                                        <m:ctrlPr>
                                          <a:rPr lang="en-CZ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a:rPr lang="cs-CZ" b="1" i="1">
                                            <a:latin typeface="Cambria Math" panose="02040503050406030204" pitchFamily="18" charset="0"/>
                                          </a:rPr>
                                          <m:t>𝐥𝐨𝐠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en-CZ" b="1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cs-CZ" b="1" i="1">
                                                <a:latin typeface="Cambria Math" panose="02040503050406030204" pitchFamily="18" charset="0"/>
                                              </a:rPr>
                                              <m:t>𝟏</m:t>
                                            </m:r>
                                            <m:r>
                                              <a:rPr lang="cs-CZ" b="1" i="1"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sSubSup>
                                              <m:sSubSupPr>
                                                <m:ctrlPr>
                                                  <a:rPr lang="en-CZ" b="1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cs-CZ" b="1" i="1">
                                                    <a:latin typeface="Cambria Math" panose="02040503050406030204" pitchFamily="18" charset="0"/>
                                                  </a:rPr>
                                                  <m:t>𝒂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cs-CZ" b="1" i="1">
                                                    <a:latin typeface="Cambria Math" panose="02040503050406030204" pitchFamily="18" charset="0"/>
                                                  </a:rPr>
                                                  <m:t>𝒋</m:t>
                                                </m:r>
                                              </m:sub>
                                              <m:sup>
                                                <m:d>
                                                  <m:dPr>
                                                    <m:begChr m:val="["/>
                                                    <m:endChr m:val="]"/>
                                                    <m:ctrlPr>
                                                      <a:rPr lang="en-CZ" b="1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r>
                                                      <a:rPr lang="cs-CZ" b="1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𝒊</m:t>
                                                    </m:r>
                                                  </m:e>
                                                </m:d>
                                              </m:sup>
                                            </m:sSubSup>
                                          </m:e>
                                        </m:d>
                                      </m:e>
                                    </m:func>
                                  </m:e>
                                </m:func>
                              </m:e>
                            </m:nary>
                          </m:e>
                        </m:nary>
                      </m:e>
                    </m:d>
                  </m:oMath>
                </a14:m>
                <a:r>
                  <a:rPr lang="cs-CZ" b="1" dirty="0"/>
                  <a:t>+</a:t>
                </a:r>
              </a:p>
              <a:p>
                <a:pPr marL="0" indent="0" algn="ctr">
                  <a:buNone/>
                </a:pPr>
                <a:r>
                  <a:rPr lang="cs-CZ" b="1" dirty="0"/>
                  <a:t>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CZ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cs-CZ" b="1" i="1">
                            <a:latin typeface="Cambria Math" panose="02040503050406030204" pitchFamily="18" charset="0"/>
                          </a:rPr>
                          <m:t>𝝀</m:t>
                        </m:r>
                      </m:num>
                      <m:den>
                        <m:r>
                          <a:rPr lang="cs-CZ" b="1" i="1"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  <m:nary>
                      <m:naryPr>
                        <m:chr m:val="∑"/>
                        <m:limLoc m:val="undOvr"/>
                        <m:ctrlPr>
                          <a:rPr lang="en-CZ" b="1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cs-CZ" b="1" i="1">
                            <a:latin typeface="Cambria Math" panose="02040503050406030204" pitchFamily="18" charset="0"/>
                          </a:rPr>
                          <m:t>𝒍</m:t>
                        </m:r>
                        <m:r>
                          <a:rPr lang="cs-CZ" b="1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cs-CZ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  <m:sup>
                        <m:r>
                          <a:rPr lang="cs-CZ" b="1" i="1">
                            <a:latin typeface="Cambria Math" panose="02040503050406030204" pitchFamily="18" charset="0"/>
                          </a:rPr>
                          <m:t>𝑳</m:t>
                        </m:r>
                        <m:r>
                          <a:rPr lang="cs-CZ" b="1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cs-CZ" b="1" i="1"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  <m:e>
                        <m:nary>
                          <m:naryPr>
                            <m:chr m:val="∑"/>
                            <m:limLoc m:val="undOvr"/>
                            <m:ctrlPr>
                              <a:rPr lang="en-CZ" b="1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cs-CZ" b="1" i="1">
                                <a:latin typeface="Cambria Math" panose="02040503050406030204" pitchFamily="18" charset="0"/>
                              </a:rPr>
                              <m:t>𝒊</m:t>
                            </m:r>
                            <m:r>
                              <a:rPr lang="cs-CZ" b="1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cs-CZ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CZ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cs-CZ" b="1" i="1">
                                    <a:latin typeface="Cambria Math" panose="02040503050406030204" pitchFamily="18" charset="0"/>
                                  </a:rPr>
                                  <m:t>𝒖</m:t>
                                </m:r>
                              </m:e>
                              <m:sub>
                                <m:r>
                                  <a:rPr lang="cs-CZ" b="1" i="1">
                                    <a:latin typeface="Cambria Math" panose="02040503050406030204" pitchFamily="18" charset="0"/>
                                  </a:rPr>
                                  <m:t>𝒍</m:t>
                                </m:r>
                              </m:sub>
                            </m:sSub>
                          </m:sup>
                          <m:e>
                            <m:nary>
                              <m:naryPr>
                                <m:chr m:val="∑"/>
                                <m:limLoc m:val="undOvr"/>
                                <m:ctrlPr>
                                  <a:rPr lang="en-CZ" b="1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cs-CZ" b="1" i="1">
                                    <a:latin typeface="Cambria Math" panose="02040503050406030204" pitchFamily="18" charset="0"/>
                                  </a:rPr>
                                  <m:t>𝒋</m:t>
                                </m:r>
                                <m:r>
                                  <a:rPr lang="cs-CZ" b="1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cs-CZ" b="1" i="1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  <m:sup>
                                <m:sSub>
                                  <m:sSubPr>
                                    <m:ctrlPr>
                                      <a:rPr lang="en-CZ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cs-CZ" b="1" i="1">
                                        <a:latin typeface="Cambria Math" panose="02040503050406030204" pitchFamily="18" charset="0"/>
                                      </a:rPr>
                                      <m:t>𝒖</m:t>
                                    </m:r>
                                  </m:e>
                                  <m:sub>
                                    <m:r>
                                      <a:rPr lang="cs-CZ" b="1" i="1">
                                        <a:latin typeface="Cambria Math" panose="02040503050406030204" pitchFamily="18" charset="0"/>
                                      </a:rPr>
                                      <m:t>𝒍</m:t>
                                    </m:r>
                                    <m:r>
                                      <a:rPr lang="cs-CZ" b="1" i="1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cs-CZ" b="1" i="1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sup>
                              <m:e>
                                <m:sSup>
                                  <m:sSupPr>
                                    <m:ctrlPr>
                                      <a:rPr lang="en-CZ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CZ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Sup>
                                          <m:sSubSupPr>
                                            <m:ctrlPr>
                                              <a:rPr lang="en-CZ" b="1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cs-CZ" b="1" i="1">
                                                <a:latin typeface="Cambria Math" panose="02040503050406030204" pitchFamily="18" charset="0"/>
                                              </a:rPr>
                                              <m:t>𝒘</m:t>
                                            </m:r>
                                          </m:e>
                                          <m:sub>
                                            <m:r>
                                              <a:rPr lang="cs-CZ" b="1" i="1">
                                                <a:latin typeface="Cambria Math" panose="02040503050406030204" pitchFamily="18" charset="0"/>
                                              </a:rPr>
                                              <m:t>𝒋</m:t>
                                            </m:r>
                                            <m:r>
                                              <a:rPr lang="cs-CZ" b="1" i="1">
                                                <a:latin typeface="Cambria Math" panose="02040503050406030204" pitchFamily="18" charset="0"/>
                                              </a:rPr>
                                              <m:t>,</m:t>
                                            </m:r>
                                            <m:r>
                                              <a:rPr lang="cs-CZ" b="1" i="1">
                                                <a:latin typeface="Cambria Math" panose="02040503050406030204" pitchFamily="18" charset="0"/>
                                              </a:rPr>
                                              <m:t>𝒍</m:t>
                                            </m:r>
                                          </m:sub>
                                          <m:sup>
                                            <m:d>
                                              <m:dPr>
                                                <m:ctrlPr>
                                                  <a:rPr lang="en-CZ" b="1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cs-CZ" b="1" i="1">
                                                    <a:latin typeface="Cambria Math" panose="02040503050406030204" pitchFamily="18" charset="0"/>
                                                  </a:rPr>
                                                  <m:t>𝒍</m:t>
                                                </m:r>
                                              </m:e>
                                            </m:d>
                                          </m:sup>
                                        </m:sSubSup>
                                      </m:e>
                                    </m:d>
                                  </m:e>
                                  <m:sup>
                                    <m:r>
                                      <a:rPr lang="cs-CZ" b="1" i="1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p>
                                </m:sSup>
                              </m:e>
                            </m:nary>
                          </m:e>
                        </m:nary>
                      </m:e>
                    </m:nary>
                  </m:oMath>
                </a14:m>
                <a:endParaRPr lang="en-CZ" dirty="0"/>
              </a:p>
              <a:p>
                <a:endParaRPr lang="en-CZ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C2487B1-92B0-5575-348B-B9F08F63820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33140" b="-15698"/>
                </a:stretch>
              </a:blipFill>
            </p:spPr>
            <p:txBody>
              <a:bodyPr/>
              <a:lstStyle/>
              <a:p>
                <a:r>
                  <a:rPr lang="en-CZ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822894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264F718-7FAC-4056-9FA9-A603EC682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0"/>
            <a:ext cx="1219047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F74639F7-E3C7-4165-A83E-6386A86BA1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6356349" cy="6858000"/>
          </a:xfrm>
          <a:custGeom>
            <a:avLst/>
            <a:gdLst>
              <a:gd name="connsiteX0" fmla="*/ 7539895 w 7539895"/>
              <a:gd name="connsiteY0" fmla="*/ 6858000 h 6858000"/>
              <a:gd name="connsiteX1" fmla="*/ 0 w 7539895"/>
              <a:gd name="connsiteY1" fmla="*/ 6858000 h 6858000"/>
              <a:gd name="connsiteX2" fmla="*/ 0 w 7539895"/>
              <a:gd name="connsiteY2" fmla="*/ 0 h 6858000"/>
              <a:gd name="connsiteX3" fmla="*/ 4363741 w 753989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39895" h="6858000">
                <a:moveTo>
                  <a:pt x="753989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4363741" y="0"/>
                </a:lnTo>
                <a:close/>
              </a:path>
            </a:pathLst>
          </a:cu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B3AF0F1-707A-463E-B5EE-33C63A40CF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5979591" cy="6858000"/>
          </a:xfrm>
          <a:custGeom>
            <a:avLst/>
            <a:gdLst>
              <a:gd name="connsiteX0" fmla="*/ 7092985 w 7092985"/>
              <a:gd name="connsiteY0" fmla="*/ 6858000 h 6858000"/>
              <a:gd name="connsiteX1" fmla="*/ 0 w 7092985"/>
              <a:gd name="connsiteY1" fmla="*/ 6858000 h 6858000"/>
              <a:gd name="connsiteX2" fmla="*/ 0 w 7092985"/>
              <a:gd name="connsiteY2" fmla="*/ 0 h 6858000"/>
              <a:gd name="connsiteX3" fmla="*/ 3916831 w 709298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92985" h="6858000">
                <a:moveTo>
                  <a:pt x="709298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3916831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C803DD-C9FC-B4BE-BCDA-C7A72F461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4088"/>
            <a:ext cx="3529953" cy="2980944"/>
          </a:xfrm>
        </p:spPr>
        <p:txBody>
          <a:bodyPr>
            <a:normAutofit/>
          </a:bodyPr>
          <a:lstStyle/>
          <a:p>
            <a:r>
              <a:rPr lang="en-CZ">
                <a:solidFill>
                  <a:schemeClr val="bg1"/>
                </a:solidFill>
              </a:rPr>
              <a:t>Algoritmus zpětného šíření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CB376D2-F271-8653-BF25-26C4C228CC0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12411" y="686657"/>
                <a:ext cx="5674789" cy="5682612"/>
              </a:xfrm>
            </p:spPr>
            <p:txBody>
              <a:bodyPr anchor="ctr">
                <a:noAutofit/>
              </a:bodyPr>
              <a:lstStyle/>
              <a:p>
                <a:r>
                  <a:rPr lang="en-CZ" dirty="0"/>
                  <a:t>Backpropagation algorithm</a:t>
                </a:r>
              </a:p>
              <a:p>
                <a:r>
                  <a:rPr lang="en-CZ" dirty="0"/>
                  <a:t>Optimalizace vah podle gradientů</a:t>
                </a:r>
              </a:p>
              <a:p>
                <a:r>
                  <a:rPr lang="pl-PL" b="1" i="1" dirty="0" err="1"/>
                  <a:t>ʘ</a:t>
                </a:r>
                <a:r>
                  <a:rPr lang="pl-PL" b="1" i="1" dirty="0"/>
                  <a:t> </a:t>
                </a:r>
                <a:r>
                  <a:rPr lang="pl-PL" dirty="0" err="1"/>
                  <a:t>Hadamardův</a:t>
                </a:r>
                <a:r>
                  <a:rPr lang="pl-PL" dirty="0"/>
                  <a:t> </a:t>
                </a:r>
                <a:r>
                  <a:rPr lang="pl-PL" dirty="0" err="1"/>
                  <a:t>součin</a:t>
                </a:r>
                <a:endParaRPr lang="pl-PL" dirty="0"/>
              </a:p>
              <a:p>
                <a:pPr marL="0" indent="0">
                  <a:buNone/>
                </a:pPr>
                <a:endParaRPr lang="en-CZ" dirty="0"/>
              </a:p>
              <a:p>
                <a:pPr marL="0" indent="0">
                  <a:buNone/>
                </a:pPr>
                <a:r>
                  <a:rPr lang="cs-CZ" b="1" i="1" dirty="0" err="1"/>
                  <a:t>δ</a:t>
                </a:r>
                <a:r>
                  <a:rPr lang="pl-PL" b="1" i="1" baseline="30000" dirty="0"/>
                  <a:t>(out)</a:t>
                </a:r>
                <a:r>
                  <a:rPr lang="pl-PL" b="1" i="1" dirty="0"/>
                  <a:t> = a</a:t>
                </a:r>
                <a:r>
                  <a:rPr lang="pl-PL" b="1" i="1" baseline="30000" dirty="0"/>
                  <a:t>(out)</a:t>
                </a:r>
                <a:r>
                  <a:rPr lang="pl-PL" b="1" i="1" dirty="0"/>
                  <a:t> – y</a:t>
                </a:r>
              </a:p>
              <a:p>
                <a:pPr marL="0" indent="0">
                  <a:buNone/>
                </a:pPr>
                <a:r>
                  <a:rPr lang="cs-CZ" b="1" i="1" dirty="0" err="1"/>
                  <a:t>δ</a:t>
                </a:r>
                <a:r>
                  <a:rPr lang="pl-PL" b="1" i="1" baseline="30000" dirty="0"/>
                  <a:t>(h)</a:t>
                </a:r>
                <a:r>
                  <a:rPr lang="pl-PL" b="1" i="1" dirty="0"/>
                  <a:t> = </a:t>
                </a:r>
                <a:r>
                  <a:rPr lang="en-GB" b="1" i="1" dirty="0" err="1"/>
                  <a:t>δ</a:t>
                </a:r>
                <a:r>
                  <a:rPr lang="pl-PL" b="1" i="1" baseline="30000" dirty="0"/>
                  <a:t>(out)</a:t>
                </a:r>
                <a:r>
                  <a:rPr lang="pl-PL" b="1" i="1" dirty="0"/>
                  <a:t>(W</a:t>
                </a:r>
                <a:r>
                  <a:rPr lang="pl-PL" b="1" i="1" baseline="30000" dirty="0"/>
                  <a:t>(out)</a:t>
                </a:r>
                <a:r>
                  <a:rPr lang="pl-PL" b="1" i="1" dirty="0"/>
                  <a:t>)</a:t>
                </a:r>
                <a:r>
                  <a:rPr lang="pl-PL" b="1" i="1" baseline="30000" dirty="0"/>
                  <a:t>T</a:t>
                </a:r>
                <a:r>
                  <a:rPr lang="pl-PL" b="1" i="1" dirty="0"/>
                  <a:t> </a:t>
                </a:r>
                <a:r>
                  <a:rPr lang="pl-PL" b="1" i="1" dirty="0" err="1"/>
                  <a:t>ʘ</a:t>
                </a:r>
                <a:r>
                  <a:rPr lang="pl-PL" b="1" i="1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CZ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pl-PL" b="1"/>
                          <m:t>∂</m:t>
                        </m:r>
                        <m:sSup>
                          <m:sSupPr>
                            <m:ctrlPr>
                              <a:rPr lang="en-CZ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nor/>
                              </m:rPr>
                              <a:rPr lang="pl-PL" b="1"/>
                              <m:t>a</m:t>
                            </m:r>
                          </m:e>
                          <m:sup>
                            <m:r>
                              <m:rPr>
                                <m:nor/>
                              </m:rPr>
                              <a:rPr lang="pl-PL" b="1"/>
                              <m:t>(</m:t>
                            </m:r>
                            <m:r>
                              <m:rPr>
                                <m:nor/>
                              </m:rPr>
                              <a:rPr lang="pl-PL" b="1"/>
                              <m:t>h</m:t>
                            </m:r>
                            <m:r>
                              <m:rPr>
                                <m:nor/>
                              </m:rPr>
                              <a:rPr lang="pl-PL" b="1"/>
                              <m:t>)</m:t>
                            </m:r>
                          </m:sup>
                        </m:sSup>
                      </m:num>
                      <m:den>
                        <m:r>
                          <m:rPr>
                            <m:nor/>
                          </m:rPr>
                          <a:rPr lang="pl-PL" b="1"/>
                          <m:t>∂</m:t>
                        </m:r>
                        <m:sSup>
                          <m:sSupPr>
                            <m:ctrlPr>
                              <a:rPr lang="en-CZ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nor/>
                              </m:rPr>
                              <a:rPr lang="pl-PL" b="1"/>
                              <m:t>z</m:t>
                            </m:r>
                          </m:e>
                          <m:sup>
                            <m:r>
                              <m:rPr>
                                <m:nor/>
                              </m:rPr>
                              <a:rPr lang="pl-PL" b="1"/>
                              <m:t>(</m:t>
                            </m:r>
                            <m:r>
                              <m:rPr>
                                <m:nor/>
                              </m:rPr>
                              <a:rPr lang="pl-PL" b="1"/>
                              <m:t>h</m:t>
                            </m:r>
                            <m:r>
                              <m:rPr>
                                <m:nor/>
                              </m:rPr>
                              <a:rPr lang="pl-PL" b="1"/>
                              <m:t>)</m:t>
                            </m:r>
                          </m:sup>
                        </m:sSup>
                      </m:den>
                    </m:f>
                  </m:oMath>
                </a14:m>
                <a:endParaRPr lang="en-CZ" dirty="0"/>
              </a:p>
              <a:p>
                <a:pPr marL="0" indent="0">
                  <a:buNone/>
                </a:pPr>
                <a:endParaRPr lang="en-CZ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CZ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cs-CZ" b="1" i="1">
                            <a:latin typeface="Cambria Math" panose="02040503050406030204" pitchFamily="18" charset="0"/>
                          </a:rPr>
                          <m:t>𝝏</m:t>
                        </m:r>
                      </m:num>
                      <m:den>
                        <m:r>
                          <a:rPr lang="cs-CZ" b="1" i="1">
                            <a:latin typeface="Cambria Math" panose="02040503050406030204" pitchFamily="18" charset="0"/>
                          </a:rPr>
                          <m:t>𝝏</m:t>
                        </m:r>
                        <m:sSubSup>
                          <m:sSubSupPr>
                            <m:ctrlPr>
                              <a:rPr lang="en-CZ" b="1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cs-CZ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cs-CZ" b="1" i="1">
                                <a:latin typeface="Cambria Math" panose="02040503050406030204" pitchFamily="18" charset="0"/>
                              </a:rPr>
                              <m:t>𝒊</m:t>
                            </m:r>
                            <m:r>
                              <a:rPr lang="pl-PL" b="1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cs-CZ" b="1" i="1">
                                <a:latin typeface="Cambria Math" panose="02040503050406030204" pitchFamily="18" charset="0"/>
                              </a:rPr>
                              <m:t>𝒋</m:t>
                            </m:r>
                          </m:sub>
                          <m:sup>
                            <m:r>
                              <a:rPr lang="pl-PL" b="1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cs-CZ" b="1" i="1">
                                <a:latin typeface="Cambria Math" panose="02040503050406030204" pitchFamily="18" charset="0"/>
                              </a:rPr>
                              <m:t>𝒐𝒖𝒕</m:t>
                            </m:r>
                            <m:r>
                              <a:rPr lang="pl-PL" b="1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den>
                    </m:f>
                    <m:r>
                      <a:rPr lang="cs-CZ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pl-PL" b="1" i="1" dirty="0"/>
                  <a:t>J(W) </a:t>
                </a:r>
                <a:r>
                  <a:rPr lang="cs-CZ" b="1" i="1" dirty="0"/>
                  <a:t>=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CZ" b="1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GB" b="1" i="1"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  <m:sup>
                        <m:r>
                          <a:rPr lang="pl-PL" b="1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b="1" i="1">
                            <a:latin typeface="Cambria Math" panose="02040503050406030204" pitchFamily="18" charset="0"/>
                          </a:rPr>
                          <m:t>𝒉</m:t>
                        </m:r>
                        <m:r>
                          <a:rPr lang="pl-PL" b="1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sSubSup>
                      <m:sSubSupPr>
                        <m:ctrlPr>
                          <a:rPr lang="en-CZ" b="1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b="1" i="1">
                            <a:latin typeface="Cambria Math" panose="02040503050406030204" pitchFamily="18" charset="0"/>
                          </a:rPr>
                          <m:t>𝜹</m:t>
                        </m:r>
                      </m:e>
                      <m:sub>
                        <m:r>
                          <a:rPr lang="en-GB" b="1" i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  <m:sup>
                        <m:r>
                          <a:rPr lang="pl-PL" b="1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b="1" i="1">
                            <a:latin typeface="Cambria Math" panose="02040503050406030204" pitchFamily="18" charset="0"/>
                          </a:rPr>
                          <m:t>𝒐𝒖𝒕</m:t>
                        </m:r>
                        <m:r>
                          <a:rPr lang="pl-PL" b="1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pl-PL" b="1" i="1" dirty="0"/>
                  <a:t>  </a:t>
                </a:r>
              </a:p>
              <a:p>
                <a:pPr marL="0" indent="0">
                  <a:buNone/>
                </a:pPr>
                <a:r>
                  <a:rPr lang="pl-PL" b="1" i="1" dirty="0"/>
                  <a:t>                           </a:t>
                </a:r>
                <a:br>
                  <a:rPr lang="cs-CZ" b="1" i="1" dirty="0"/>
                </a:br>
                <a:r>
                  <a:rPr lang="cs-CZ" b="1" i="1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CZ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cs-CZ" b="1" i="1">
                            <a:latin typeface="Cambria Math" panose="02040503050406030204" pitchFamily="18" charset="0"/>
                          </a:rPr>
                          <m:t>𝝏</m:t>
                        </m:r>
                      </m:num>
                      <m:den>
                        <m:r>
                          <a:rPr lang="cs-CZ" b="1" i="1">
                            <a:latin typeface="Cambria Math" panose="02040503050406030204" pitchFamily="18" charset="0"/>
                          </a:rPr>
                          <m:t>𝝏</m:t>
                        </m:r>
                        <m:sSubSup>
                          <m:sSubSupPr>
                            <m:ctrlPr>
                              <a:rPr lang="en-CZ" b="1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cs-CZ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cs-CZ" b="1" i="1">
                                <a:latin typeface="Cambria Math" panose="02040503050406030204" pitchFamily="18" charset="0"/>
                              </a:rPr>
                              <m:t>𝒊</m:t>
                            </m:r>
                            <m:r>
                              <a:rPr lang="pl-PL" b="1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cs-CZ" b="1" i="1">
                                <a:latin typeface="Cambria Math" panose="02040503050406030204" pitchFamily="18" charset="0"/>
                              </a:rPr>
                              <m:t>𝒋</m:t>
                            </m:r>
                          </m:sub>
                          <m:sup>
                            <m:r>
                              <a:rPr lang="pl-PL" b="1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cs-CZ" b="1" i="1">
                                <a:latin typeface="Cambria Math" panose="02040503050406030204" pitchFamily="18" charset="0"/>
                              </a:rPr>
                              <m:t>𝒉</m:t>
                            </m:r>
                            <m:r>
                              <a:rPr lang="pl-PL" b="1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den>
                    </m:f>
                    <m:r>
                      <a:rPr lang="cs-CZ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pl-PL" b="1" i="1" dirty="0"/>
                  <a:t>J(W) </a:t>
                </a:r>
                <a:r>
                  <a:rPr lang="cs-CZ" b="1" i="1" dirty="0"/>
                  <a:t>=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CZ" b="1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GB" b="1" i="1"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  <m:sup>
                        <m:r>
                          <a:rPr lang="pl-PL" b="1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b="1" i="1">
                            <a:latin typeface="Cambria Math" panose="02040503050406030204" pitchFamily="18" charset="0"/>
                          </a:rPr>
                          <m:t>𝒊𝒏</m:t>
                        </m:r>
                        <m:r>
                          <a:rPr lang="pl-PL" b="1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sSubSup>
                      <m:sSubSupPr>
                        <m:ctrlPr>
                          <a:rPr lang="en-CZ" b="1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b="1" i="1">
                            <a:latin typeface="Cambria Math" panose="02040503050406030204" pitchFamily="18" charset="0"/>
                          </a:rPr>
                          <m:t>𝜹</m:t>
                        </m:r>
                      </m:e>
                      <m:sub>
                        <m:r>
                          <a:rPr lang="en-GB" b="1" i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  <m:sup>
                        <m:r>
                          <a:rPr lang="pl-PL" b="1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b="1" i="1">
                            <a:latin typeface="Cambria Math" panose="02040503050406030204" pitchFamily="18" charset="0"/>
                          </a:rPr>
                          <m:t>𝒉</m:t>
                        </m:r>
                        <m:r>
                          <a:rPr lang="pl-PL" b="1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endParaRPr lang="en-CZ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CB376D2-F271-8653-BF25-26C4C228CC0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12411" y="686657"/>
                <a:ext cx="5674789" cy="5682612"/>
              </a:xfrm>
              <a:blipFill>
                <a:blip r:embed="rId2"/>
                <a:stretch>
                  <a:fillRect l="-2232" t="-5357" b="-4464"/>
                </a:stretch>
              </a:blipFill>
            </p:spPr>
            <p:txBody>
              <a:bodyPr/>
              <a:lstStyle/>
              <a:p>
                <a:r>
                  <a:rPr lang="en-CZ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466129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ázek 42">
            <a:extLst>
              <a:ext uri="{FF2B5EF4-FFF2-40B4-BE49-F238E27FC236}">
                <a16:creationId xmlns:a16="http://schemas.microsoft.com/office/drawing/2014/main" id="{469BBE52-37B6-F145-FE2A-2DE98F2C0A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04" t="899" r="10038" b="899"/>
          <a:stretch/>
        </p:blipFill>
        <p:spPr bwMode="auto">
          <a:xfrm>
            <a:off x="1633864" y="13615"/>
            <a:ext cx="8924272" cy="6830769"/>
          </a:xfrm>
          <a:prstGeom prst="rect">
            <a:avLst/>
          </a:prstGeom>
          <a:noFill/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5147792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388" name="Rectangle 70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386" name="Picture 2" descr="Neural Network Wallpapers - Top Free Neural Network Backgrounds -  WallpaperAccess">
            <a:extLst>
              <a:ext uri="{FF2B5EF4-FFF2-40B4-BE49-F238E27FC236}">
                <a16:creationId xmlns:a16="http://schemas.microsoft.com/office/drawing/2014/main" id="{F2B82279-F121-0668-C05D-8B098BD17F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"/>
          <a:stretch/>
        </p:blipFill>
        <p:spPr bwMode="auto">
          <a:xfrm>
            <a:off x="20" y="10"/>
            <a:ext cx="1218893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3D72578-8302-1C46-A59D-9773E455A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3"/>
            <a:ext cx="9144000" cy="30632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>
                <a:solidFill>
                  <a:srgbClr val="FFFFFF"/>
                </a:solidFill>
              </a:rPr>
              <a:t>Programování neuronových sítí</a:t>
            </a:r>
          </a:p>
        </p:txBody>
      </p:sp>
      <p:sp>
        <p:nvSpPr>
          <p:cNvPr id="16389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rgbClr val="FFFFFF">
                <a:alpha val="75000"/>
              </a:srgb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7557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377A81-D0CB-566F-8D3E-2347EC28B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5576887"/>
            <a:ext cx="10911840" cy="640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/>
              <a:t>Python</a:t>
            </a:r>
          </a:p>
        </p:txBody>
      </p:sp>
      <p:pic>
        <p:nvPicPr>
          <p:cNvPr id="17410" name="Picture 2" descr="Python Desktop Wallpapers - Wallpaper Cave">
            <a:extLst>
              <a:ext uri="{FF2B5EF4-FFF2-40B4-BE49-F238E27FC236}">
                <a16:creationId xmlns:a16="http://schemas.microsoft.com/office/drawing/2014/main" id="{B73B15E5-3330-4D69-426A-B75C60C83EA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934" r="1" b="1265"/>
          <a:stretch/>
        </p:blipFill>
        <p:spPr bwMode="auto">
          <a:xfrm>
            <a:off x="640080" y="640080"/>
            <a:ext cx="10911840" cy="4836795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46430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ázek 3">
            <a:extLst>
              <a:ext uri="{FF2B5EF4-FFF2-40B4-BE49-F238E27FC236}">
                <a16:creationId xmlns:a16="http://schemas.microsoft.com/office/drawing/2014/main" id="{D9599659-F9B4-8910-9F51-D36AA6340B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87393" y="0"/>
            <a:ext cx="10417215" cy="6858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5177795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436" name="Picture 4" descr="MIT finds smaller neural networks that are easier to train | Engadget">
            <a:extLst>
              <a:ext uri="{FF2B5EF4-FFF2-40B4-BE49-F238E27FC236}">
                <a16:creationId xmlns:a16="http://schemas.microsoft.com/office/drawing/2014/main" id="{5C07F9AE-AF28-DCD3-3776-FA0120209E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"/>
          <a:stretch/>
        </p:blipFill>
        <p:spPr bwMode="auto">
          <a:xfrm>
            <a:off x="20" y="10"/>
            <a:ext cx="1218893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8121B9D-F2A2-DC1D-5130-834CC06F4D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3"/>
            <a:ext cx="9144000" cy="30632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dirty="0" err="1">
                <a:solidFill>
                  <a:srgbClr val="FFFFFF"/>
                </a:solidFill>
              </a:rPr>
              <a:t>Praktická</a:t>
            </a:r>
            <a:r>
              <a:rPr lang="en-US" sz="6600" dirty="0">
                <a:solidFill>
                  <a:srgbClr val="FFFFFF"/>
                </a:solidFill>
              </a:rPr>
              <a:t> </a:t>
            </a:r>
            <a:r>
              <a:rPr lang="en-US" sz="6600" dirty="0" err="1">
                <a:solidFill>
                  <a:srgbClr val="FFFFFF"/>
                </a:solidFill>
              </a:rPr>
              <a:t>část</a:t>
            </a:r>
            <a:endParaRPr lang="en-US" sz="6600" dirty="0">
              <a:solidFill>
                <a:srgbClr val="FFFFFF"/>
              </a:solidFill>
            </a:endParaRPr>
          </a:p>
        </p:txBody>
      </p:sp>
      <p:sp>
        <p:nvSpPr>
          <p:cNvPr id="75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rgbClr val="FFFFFF">
                <a:alpha val="75000"/>
              </a:srgb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9779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ázek 9">
            <a:extLst>
              <a:ext uri="{FF2B5EF4-FFF2-40B4-BE49-F238E27FC236}">
                <a16:creationId xmlns:a16="http://schemas.microsoft.com/office/drawing/2014/main" id="{B834FE5B-E3D9-C01C-815D-9C11C8D280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85824" y="81462"/>
            <a:ext cx="10547141" cy="677653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5744930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8">
            <a:extLst>
              <a:ext uri="{FF2B5EF4-FFF2-40B4-BE49-F238E27FC236}">
                <a16:creationId xmlns:a16="http://schemas.microsoft.com/office/drawing/2014/main" id="{6F828D28-8E09-41CC-8229-3070B5467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Obrázek 3" descr="Obsah obrázku pavučina, objekt v exteriéru, noc&#10;&#10;Popis byl vytvořen automaticky">
            <a:extLst>
              <a:ext uri="{FF2B5EF4-FFF2-40B4-BE49-F238E27FC236}">
                <a16:creationId xmlns:a16="http://schemas.microsoft.com/office/drawing/2014/main" id="{3EC19543-3AC9-4BD6-AC9B-BBC18CCF41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5B012D8-7F27-4758-9AC6-C889B154B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103377" y="1100316"/>
            <a:ext cx="6858003" cy="4657347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53C94322-CB2C-4F1C-A12C-38E2EFBA4D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643467"/>
            <a:ext cx="5452529" cy="356924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200">
                <a:solidFill>
                  <a:srgbClr val="FFFFFF"/>
                </a:solidFill>
              </a:rPr>
              <a:t>Proč neuronové sítě?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063B759-00FC-46D1-9898-8E8625268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40187" y="2206184"/>
            <a:ext cx="6858003" cy="2445624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5609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C29437-CEBD-9D2C-276F-0D8B34FAF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CZ" dirty="0"/>
              <a:t>Perceptron updates</a:t>
            </a:r>
          </a:p>
        </p:txBody>
      </p:sp>
      <p:pic>
        <p:nvPicPr>
          <p:cNvPr id="4" name="Obrázek 12">
            <a:extLst>
              <a:ext uri="{FF2B5EF4-FFF2-40B4-BE49-F238E27FC236}">
                <a16:creationId xmlns:a16="http://schemas.microsoft.com/office/drawing/2014/main" id="{EB0710FB-402A-4645-92AE-06060C4727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3101" y="1288652"/>
            <a:ext cx="7425797" cy="55693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93023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A29A9A-684B-0578-7001-15B9F7261E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CZ" dirty="0"/>
              <a:t>ADALINE Loss (SSE)</a:t>
            </a:r>
          </a:p>
        </p:txBody>
      </p:sp>
      <p:pic>
        <p:nvPicPr>
          <p:cNvPr id="4" name="Obrázek 40">
            <a:extLst>
              <a:ext uri="{FF2B5EF4-FFF2-40B4-BE49-F238E27FC236}">
                <a16:creationId xmlns:a16="http://schemas.microsoft.com/office/drawing/2014/main" id="{8617CC6A-43F7-0967-7884-E5C4BB77BA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9399" y="1283098"/>
            <a:ext cx="7433202" cy="557490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218022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Zástupný obsah 4">
            <a:extLst>
              <a:ext uri="{FF2B5EF4-FFF2-40B4-BE49-F238E27FC236}">
                <a16:creationId xmlns:a16="http://schemas.microsoft.com/office/drawing/2014/main" id="{32EF87C4-AEBE-4095-BFD7-E9B7097341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4000" y="0"/>
            <a:ext cx="9144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6137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E7245-AF76-8C03-42FF-26DC1D0C41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CZ" dirty="0"/>
              <a:t>MLP Cost (Categorical crossentropy)</a:t>
            </a:r>
          </a:p>
        </p:txBody>
      </p:sp>
      <p:pic>
        <p:nvPicPr>
          <p:cNvPr id="4" name="Obrázek 6" descr="Chart&#10;&#10;Description automatically generated">
            <a:extLst>
              <a:ext uri="{FF2B5EF4-FFF2-40B4-BE49-F238E27FC236}">
                <a16:creationId xmlns:a16="http://schemas.microsoft.com/office/drawing/2014/main" id="{AB8C6480-A26B-F915-F9B8-F14D731C29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7500" y="1374772"/>
            <a:ext cx="7097000" cy="531881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899978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814D62-35EA-CEBD-5832-6F0E4590B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CZ" dirty="0"/>
              <a:t>MLP training vs validation accuracy</a:t>
            </a:r>
          </a:p>
        </p:txBody>
      </p:sp>
      <p:pic>
        <p:nvPicPr>
          <p:cNvPr id="4" name="Obrázek 10" descr="Chart&#10;&#10;Description automatically generated">
            <a:extLst>
              <a:ext uri="{FF2B5EF4-FFF2-40B4-BE49-F238E27FC236}">
                <a16:creationId xmlns:a16="http://schemas.microsoft.com/office/drawing/2014/main" id="{5DBD9370-1BF3-5FDA-E774-7C97E4BDDF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5538" y="1311410"/>
            <a:ext cx="7400924" cy="554659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750550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-1500"/>
            <a:ext cx="12191998" cy="6858000"/>
          </a:xfrm>
          <a:prstGeom prst="rect">
            <a:avLst/>
          </a:prstGeom>
          <a:gradFill>
            <a:gsLst>
              <a:gs pos="34000">
                <a:srgbClr val="000000">
                  <a:alpha val="96000"/>
                </a:srgbClr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FC87AC-C919-4FE5-BAC3-39509E001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635" y="-1500"/>
            <a:ext cx="8119933" cy="6858001"/>
          </a:xfrm>
          <a:prstGeom prst="rect">
            <a:avLst/>
          </a:prstGeom>
          <a:gradFill>
            <a:gsLst>
              <a:gs pos="28000">
                <a:schemeClr val="accent1">
                  <a:lumMod val="75000"/>
                  <a:alpha val="59000"/>
                </a:schemeClr>
              </a:gs>
              <a:gs pos="100000">
                <a:srgbClr val="000000">
                  <a:alpha val="70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D0659F6-0853-468D-B1B2-44FDBE98B8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9272" y="-3000"/>
            <a:ext cx="12201265" cy="6859501"/>
          </a:xfrm>
          <a:prstGeom prst="rect">
            <a:avLst/>
          </a:prstGeom>
          <a:gradFill>
            <a:gsLst>
              <a:gs pos="0">
                <a:srgbClr val="000000">
                  <a:alpha val="71765"/>
                </a:srgbClr>
              </a:gs>
              <a:gs pos="100000">
                <a:schemeClr val="accent1">
                  <a:alpha val="24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78536" y="0"/>
            <a:ext cx="11718098" cy="6858000"/>
          </a:xfrm>
          <a:prstGeom prst="rect">
            <a:avLst/>
          </a:prstGeom>
          <a:gradFill>
            <a:gsLst>
              <a:gs pos="19000">
                <a:srgbClr val="000000">
                  <a:alpha val="62000"/>
                </a:srgbClr>
              </a:gs>
              <a:gs pos="100000">
                <a:schemeClr val="accent1">
                  <a:lumMod val="75000"/>
                  <a:alpha val="44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77E608-8FD2-F981-F431-EFAD6B56F9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2639" y="561203"/>
            <a:ext cx="9932691" cy="116599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dirty="0">
                <a:solidFill>
                  <a:srgbClr val="FFFFFF"/>
                </a:solidFill>
              </a:rPr>
              <a:t>7</a:t>
            </a:r>
            <a:r>
              <a:rPr lang="cs-CZ" sz="4800" dirty="0">
                <a:solidFill>
                  <a:srgbClr val="FFFFFF"/>
                </a:solidFill>
              </a:rPr>
              <a:t>(7)</a:t>
            </a:r>
            <a:r>
              <a:rPr lang="en-US" sz="4800" dirty="0">
                <a:solidFill>
                  <a:srgbClr val="FFFFFF"/>
                </a:solidFill>
              </a:rPr>
              <a:t> vs 2</a:t>
            </a:r>
            <a:r>
              <a:rPr lang="cs-CZ" sz="4800" dirty="0">
                <a:solidFill>
                  <a:srgbClr val="FFFFFF"/>
                </a:solidFill>
              </a:rPr>
              <a:t>(9)</a:t>
            </a:r>
            <a:endParaRPr lang="en-US" sz="4800" dirty="0">
              <a:solidFill>
                <a:srgbClr val="FFFFFF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77ACDD7-882D-4B81-A213-84C82B96B0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4" y="2888341"/>
            <a:ext cx="12203819" cy="3968158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5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Obrázek 20" descr="Chart, histogram&#10;&#10;Description automatically generated">
            <a:extLst>
              <a:ext uri="{FF2B5EF4-FFF2-40B4-BE49-F238E27FC236}">
                <a16:creationId xmlns:a16="http://schemas.microsoft.com/office/drawing/2014/main" id="{8ED8359C-709F-2ACD-F8E9-E2EA093D73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5561" y="2133758"/>
            <a:ext cx="5154435" cy="3865826"/>
          </a:xfrm>
          <a:prstGeom prst="rect">
            <a:avLst/>
          </a:prstGeom>
          <a:noFill/>
        </p:spPr>
      </p:pic>
      <p:pic>
        <p:nvPicPr>
          <p:cNvPr id="5" name="Obrázek 21" descr="Chart, scatter chart&#10;&#10;Description automatically generated">
            <a:extLst>
              <a:ext uri="{FF2B5EF4-FFF2-40B4-BE49-F238E27FC236}">
                <a16:creationId xmlns:a16="http://schemas.microsoft.com/office/drawing/2014/main" id="{E0FDC3F4-41D0-0141-239A-8E5F132068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36599" y="2133600"/>
            <a:ext cx="5154645" cy="386598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5026737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ázek 2">
            <a:extLst>
              <a:ext uri="{FF2B5EF4-FFF2-40B4-BE49-F238E27FC236}">
                <a16:creationId xmlns:a16="http://schemas.microsoft.com/office/drawing/2014/main" id="{2CBFE7D3-9377-4C58-B040-767DE9AF49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0480" y="0"/>
            <a:ext cx="65310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5790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1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Obrázek 6" descr="Obsah obrázku světlo, oceánské dno&#10;&#10;Popis byl vytvořen automaticky">
            <a:extLst>
              <a:ext uri="{FF2B5EF4-FFF2-40B4-BE49-F238E27FC236}">
                <a16:creationId xmlns:a16="http://schemas.microsoft.com/office/drawing/2014/main" id="{6CF056F3-079A-4B98-B230-8D04C59A654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E48D7906-825A-47E3-A156-D53D5F1D41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endParaRPr lang="cs-CZ" dirty="0">
              <a:solidFill>
                <a:srgbClr val="FFFFFF"/>
              </a:solidFill>
            </a:endParaRP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8B30E9D0-F5D0-4C00-8C66-6EF9D3BA30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473683"/>
            <a:ext cx="9144000" cy="1098395"/>
          </a:xfrm>
        </p:spPr>
        <p:txBody>
          <a:bodyPr>
            <a:normAutofit/>
          </a:bodyPr>
          <a:lstStyle/>
          <a:p>
            <a:r>
              <a:rPr lang="cs-CZ" dirty="0">
                <a:solidFill>
                  <a:srgbClr val="FFFFFF"/>
                </a:solidFill>
              </a:rPr>
              <a:t>https://</a:t>
            </a:r>
            <a:r>
              <a:rPr lang="cs-CZ" dirty="0" err="1">
                <a:solidFill>
                  <a:srgbClr val="FFFFFF"/>
                </a:solidFill>
              </a:rPr>
              <a:t>github.com</a:t>
            </a:r>
            <a:r>
              <a:rPr lang="cs-CZ" dirty="0">
                <a:solidFill>
                  <a:srgbClr val="FFFFFF"/>
                </a:solidFill>
              </a:rPr>
              <a:t>/Hengrs99/</a:t>
            </a:r>
            <a:r>
              <a:rPr lang="cs-CZ" dirty="0" err="1">
                <a:solidFill>
                  <a:srgbClr val="FFFFFF"/>
                </a:solidFill>
              </a:rPr>
              <a:t>Neural-Networks</a:t>
            </a:r>
            <a:r>
              <a:rPr lang="cs-CZ" dirty="0">
                <a:solidFill>
                  <a:srgbClr val="FFFFFF"/>
                </a:solidFill>
              </a:rPr>
              <a:t>/</a:t>
            </a:r>
            <a:r>
              <a:rPr lang="cs-CZ" dirty="0" err="1">
                <a:solidFill>
                  <a:srgbClr val="FFFFFF"/>
                </a:solidFill>
              </a:rPr>
              <a:t>tree</a:t>
            </a:r>
            <a:r>
              <a:rPr lang="cs-CZ" dirty="0">
                <a:solidFill>
                  <a:srgbClr val="FFFFFF"/>
                </a:solidFill>
              </a:rPr>
              <a:t>/</a:t>
            </a:r>
            <a:r>
              <a:rPr lang="cs-CZ" dirty="0" err="1">
                <a:solidFill>
                  <a:srgbClr val="FFFFFF"/>
                </a:solidFill>
              </a:rPr>
              <a:t>main</a:t>
            </a:r>
            <a:r>
              <a:rPr lang="cs-CZ" dirty="0">
                <a:solidFill>
                  <a:srgbClr val="FFFFFF"/>
                </a:solidFill>
              </a:rPr>
              <a:t>/</a:t>
            </a:r>
            <a:r>
              <a:rPr lang="cs-CZ" dirty="0" err="1">
                <a:solidFill>
                  <a:srgbClr val="FFFFFF"/>
                </a:solidFill>
              </a:rPr>
              <a:t>Networks</a:t>
            </a:r>
            <a:endParaRPr lang="cs-CZ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19176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8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Obrázek 3" descr="Obsah obrázku elektronika&#10;&#10;Popis byl vytvořen automaticky">
            <a:extLst>
              <a:ext uri="{FF2B5EF4-FFF2-40B4-BE49-F238E27FC236}">
                <a16:creationId xmlns:a16="http://schemas.microsoft.com/office/drawing/2014/main" id="{16FE8135-4627-4404-8137-F1B83355B5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r="-1" b="9977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10D9E706-4D8D-48A5-B007-0C0EB10501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3"/>
            <a:ext cx="9144000" cy="30632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>
                <a:solidFill>
                  <a:srgbClr val="FFFFFF"/>
                </a:solidFill>
              </a:rPr>
              <a:t>Děkuji za pozornost!</a:t>
            </a:r>
          </a:p>
        </p:txBody>
      </p:sp>
      <p:sp>
        <p:nvSpPr>
          <p:cNvPr id="18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rgbClr val="FFFFFF">
                <a:alpha val="75000"/>
              </a:srgb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Gymnázium Jana Nerudy - Home | Facebook">
            <a:extLst>
              <a:ext uri="{FF2B5EF4-FFF2-40B4-BE49-F238E27FC236}">
                <a16:creationId xmlns:a16="http://schemas.microsoft.com/office/drawing/2014/main" id="{AA67BB2B-6409-45FE-AEA5-8657DE9067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189" y="10"/>
            <a:ext cx="1416424" cy="1416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90460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2CEF98-0FE3-E2DB-92F1-EDE60DDB1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Z" dirty="0"/>
              <a:t>Zdroje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0A35B2-35CA-911B-C870-B511B216C5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GB" dirty="0">
                <a:hlinkClick r:id="rId2"/>
              </a:rPr>
              <a:t>https://zorana.blog/2018/10/23/how-neural-networks-are-taking-over-our-lives/</a:t>
            </a:r>
            <a:endParaRPr lang="en-GB" dirty="0"/>
          </a:p>
          <a:p>
            <a:r>
              <a:rPr lang="en-GB" dirty="0">
                <a:hlinkClick r:id="rId3"/>
              </a:rPr>
              <a:t>https://www.imperial.ac.uk/bhf-research-excellence/research-themes/</a:t>
            </a:r>
            <a:endParaRPr lang="en-GB" dirty="0"/>
          </a:p>
          <a:p>
            <a:r>
              <a:rPr lang="en-GB" dirty="0"/>
              <a:t>https://</a:t>
            </a:r>
            <a:r>
              <a:rPr lang="en-GB" dirty="0" err="1"/>
              <a:t>www.timesofisrael.com</a:t>
            </a:r>
            <a:r>
              <a:rPr lang="en-GB" dirty="0"/>
              <a:t>/</a:t>
            </a:r>
            <a:r>
              <a:rPr lang="en-GB" dirty="0" err="1"/>
              <a:t>israel</a:t>
            </a:r>
            <a:r>
              <a:rPr lang="en-GB" dirty="0"/>
              <a:t>-study-says-neurons-not-just-</a:t>
            </a:r>
            <a:r>
              <a:rPr lang="en-GB" dirty="0" err="1"/>
              <a:t>dna</a:t>
            </a:r>
            <a:r>
              <a:rPr lang="en-GB" dirty="0"/>
              <a:t>-can-affect-</a:t>
            </a:r>
            <a:r>
              <a:rPr lang="en-GB" dirty="0" err="1"/>
              <a:t>progenys</a:t>
            </a:r>
            <a:r>
              <a:rPr lang="en-GB" dirty="0"/>
              <a:t>-fate/</a:t>
            </a:r>
          </a:p>
          <a:p>
            <a:r>
              <a:rPr lang="cs-CZ" u="sng" dirty="0">
                <a:hlinkClick r:id="rId4"/>
              </a:rPr>
              <a:t>https://flatironschool.com/blog/deep-learning-vs-machine-learning/</a:t>
            </a:r>
            <a:endParaRPr lang="en-CZ" dirty="0"/>
          </a:p>
          <a:p>
            <a:r>
              <a:rPr lang="en-GB" dirty="0">
                <a:hlinkClick r:id="rId5"/>
              </a:rPr>
              <a:t>https://www.researchgate.net/figure/Deep-Neural-Network-architecture_fig1_330120030</a:t>
            </a:r>
            <a:endParaRPr lang="en-GB" dirty="0"/>
          </a:p>
          <a:p>
            <a:r>
              <a:rPr lang="en-GB" dirty="0">
                <a:hlinkClick r:id="rId6"/>
              </a:rPr>
              <a:t>https://daleonai.com/dalle-5-mins</a:t>
            </a:r>
            <a:endParaRPr lang="en-GB" dirty="0"/>
          </a:p>
          <a:p>
            <a:r>
              <a:rPr lang="en-GB" dirty="0">
                <a:hlinkClick r:id="rId7"/>
              </a:rPr>
              <a:t>https://twitter.com/chrszegedy/status/1438201532214878212</a:t>
            </a:r>
            <a:endParaRPr lang="en-GB" dirty="0"/>
          </a:p>
          <a:p>
            <a:r>
              <a:rPr lang="en-GB" dirty="0">
                <a:hlinkClick r:id="rId8"/>
              </a:rPr>
              <a:t>https://globalejournal.org/global-e/may-2020/rethinking-tech-emancipate-women</a:t>
            </a:r>
            <a:endParaRPr lang="en-GB" dirty="0"/>
          </a:p>
          <a:p>
            <a:r>
              <a:rPr lang="en-GB" dirty="0">
                <a:hlinkClick r:id="rId9"/>
              </a:rPr>
              <a:t>https://easyai.tech/en/ai-definition/gradient-descent/</a:t>
            </a:r>
            <a:endParaRPr lang="en-GB" dirty="0"/>
          </a:p>
          <a:p>
            <a:r>
              <a:rPr lang="en-GB" dirty="0">
                <a:hlinkClick r:id="rId10"/>
              </a:rPr>
              <a:t>https://consent.yahoo.com/v2/collectConsent?sessionId=3_cc-session_b9c4d17a-f5e0-400a-9684-8fae1e201211</a:t>
            </a:r>
            <a:endParaRPr lang="cs-CZ" dirty="0"/>
          </a:p>
          <a:p>
            <a:r>
              <a:rPr lang="en-GB" dirty="0">
                <a:hlinkClick r:id="rId11"/>
              </a:rPr>
              <a:t>https://machinelearningmastery.com/how-to-develop-a-convolutional-neural-network-from-scratch-for-mnist-handwritten-digit-classification/</a:t>
            </a:r>
            <a:endParaRPr lang="cs-CZ" dirty="0"/>
          </a:p>
          <a:p>
            <a:r>
              <a:rPr lang="cs-CZ" dirty="0">
                <a:hlinkClick r:id="rId12"/>
              </a:rPr>
              <a:t>https://www.pinterest.com/pin/705868941580154931/</a:t>
            </a:r>
            <a:endParaRPr lang="cs-CZ" dirty="0"/>
          </a:p>
          <a:p>
            <a:r>
              <a:rPr lang="cs-CZ" dirty="0"/>
              <a:t>https://wallpaperaccess.com/artificial-intelligence-brain</a:t>
            </a:r>
          </a:p>
        </p:txBody>
      </p:sp>
    </p:spTree>
    <p:extLst>
      <p:ext uri="{BB962C8B-B14F-4D97-AF65-F5344CB8AC3E}">
        <p14:creationId xmlns:p14="http://schemas.microsoft.com/office/powerpoint/2010/main" val="20292263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Obrázek 1" descr="Obsah obrázku text, elektronika, snímek obrazovky&#10;&#10;Popis byl vytvořen automaticky">
            <a:extLst>
              <a:ext uri="{FF2B5EF4-FFF2-40B4-BE49-F238E27FC236}">
                <a16:creationId xmlns:a16="http://schemas.microsoft.com/office/drawing/2014/main" id="{D569012E-2586-C484-3443-572F797DADC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53" r="2" b="5975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6674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Rectangle 7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4" descr="Deep Neural Network architecture | Download Scientific Diagram">
            <a:extLst>
              <a:ext uri="{FF2B5EF4-FFF2-40B4-BE49-F238E27FC236}">
                <a16:creationId xmlns:a16="http://schemas.microsoft.com/office/drawing/2014/main" id="{AC299FA7-93CD-3D89-C94E-999658FF34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500" y="12700"/>
            <a:ext cx="10795000" cy="683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94387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960BF8-7816-49F3-F0CB-74C458AB33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8721"/>
            <a:ext cx="4707671" cy="1225650"/>
          </a:xfrm>
        </p:spPr>
        <p:txBody>
          <a:bodyPr anchor="b">
            <a:normAutofit/>
          </a:bodyPr>
          <a:lstStyle/>
          <a:p>
            <a:r>
              <a:rPr lang="en-CZ" sz="3800">
                <a:solidFill>
                  <a:schemeClr val="bg1"/>
                </a:solidFill>
              </a:rPr>
              <a:t>Neuronové sítě v praxi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1873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3CD129-B6A7-20DC-A0A3-6550227BF5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7769" y="1909192"/>
            <a:ext cx="4586513" cy="3647710"/>
          </a:xfrm>
        </p:spPr>
        <p:txBody>
          <a:bodyPr>
            <a:normAutofit/>
          </a:bodyPr>
          <a:lstStyle/>
          <a:p>
            <a:r>
              <a:rPr lang="en-CZ" sz="2000">
                <a:solidFill>
                  <a:schemeClr val="bg1"/>
                </a:solidFill>
              </a:rPr>
              <a:t>Dopředné sítě (vztahy mezi vstupními daty)</a:t>
            </a:r>
          </a:p>
          <a:p>
            <a:r>
              <a:rPr lang="en-CZ" sz="2000">
                <a:solidFill>
                  <a:schemeClr val="bg1"/>
                </a:solidFill>
              </a:rPr>
              <a:t>Rekurentní sítě (rozpoznávání hlasu a NLP)</a:t>
            </a:r>
          </a:p>
          <a:p>
            <a:r>
              <a:rPr lang="en-CZ" sz="2000">
                <a:solidFill>
                  <a:schemeClr val="bg1"/>
                </a:solidFill>
              </a:rPr>
              <a:t>Konvoluční sítě (obrazová analýza)</a:t>
            </a:r>
          </a:p>
          <a:p>
            <a:r>
              <a:rPr lang="en-CZ" sz="2000">
                <a:solidFill>
                  <a:schemeClr val="bg1"/>
                </a:solidFill>
              </a:rPr>
              <a:t>Generativní adversiální sítě (generování nových dat)</a:t>
            </a:r>
          </a:p>
          <a:p>
            <a:endParaRPr lang="en-CZ" sz="2000">
              <a:solidFill>
                <a:schemeClr val="bg1"/>
              </a:solidFill>
            </a:endParaRPr>
          </a:p>
          <a:p>
            <a:r>
              <a:rPr lang="en-CZ" sz="2000">
                <a:solidFill>
                  <a:schemeClr val="bg1"/>
                </a:solidFill>
              </a:rPr>
              <a:t>Uplatnění téměř ve všech oborech</a:t>
            </a:r>
          </a:p>
          <a:p>
            <a:endParaRPr lang="en-CZ" sz="2000">
              <a:solidFill>
                <a:schemeClr val="bg1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4027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8" descr="Rethinking Tech to Emancipate Women | global-e journal">
            <a:extLst>
              <a:ext uri="{FF2B5EF4-FFF2-40B4-BE49-F238E27FC236}">
                <a16:creationId xmlns:a16="http://schemas.microsoft.com/office/drawing/2014/main" id="{2CDF2CC0-4DAF-26BF-6D39-070F7067CB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25453" y="1729036"/>
            <a:ext cx="5666547" cy="3399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91460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Rectangle 191">
            <a:extLst>
              <a:ext uri="{FF2B5EF4-FFF2-40B4-BE49-F238E27FC236}">
                <a16:creationId xmlns:a16="http://schemas.microsoft.com/office/drawing/2014/main" id="{D99D2C73-08B0-4F6B-A8E9-4651E6BDBE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968DB88C-7EF2-487C-85D1-848F61F13E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587C2ECE-EF22-799E-98F9-208A6C1BB9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1" r="2" b="2"/>
          <a:stretch/>
        </p:blipFill>
        <p:spPr bwMode="auto">
          <a:xfrm>
            <a:off x="643467" y="643467"/>
            <a:ext cx="5372099" cy="5571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DALL·E Explained in Under 5 Minutes">
            <a:extLst>
              <a:ext uri="{FF2B5EF4-FFF2-40B4-BE49-F238E27FC236}">
                <a16:creationId xmlns:a16="http://schemas.microsoft.com/office/drawing/2014/main" id="{ECD6D91E-D92F-DB41-8C05-862199E09C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2" r="3" b="3"/>
          <a:stretch/>
        </p:blipFill>
        <p:spPr bwMode="auto">
          <a:xfrm>
            <a:off x="6176432" y="643467"/>
            <a:ext cx="5372100" cy="5571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63684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70" name="Picture 2" descr="Predicting Neural Dynamics from Neural Connectivity">
            <a:extLst>
              <a:ext uri="{FF2B5EF4-FFF2-40B4-BE49-F238E27FC236}">
                <a16:creationId xmlns:a16="http://schemas.microsoft.com/office/drawing/2014/main" id="{07FC08D4-9C87-E9AA-95D8-90EA4FDEE6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"/>
          <a:stretch/>
        </p:blipFill>
        <p:spPr bwMode="auto">
          <a:xfrm>
            <a:off x="20" y="10"/>
            <a:ext cx="1218893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6336229-BDAE-45D4-DAA1-15821B1FE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3"/>
            <a:ext cx="9144000" cy="30632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>
                <a:solidFill>
                  <a:srgbClr val="FFFFFF"/>
                </a:solidFill>
              </a:rPr>
              <a:t>Jednovrstvé neuronové sítě</a:t>
            </a:r>
          </a:p>
        </p:txBody>
      </p:sp>
      <p:sp>
        <p:nvSpPr>
          <p:cNvPr id="73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rgbClr val="FFFFFF">
                <a:alpha val="75000"/>
              </a:srgb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8487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7">
            <a:extLst>
              <a:ext uri="{FF2B5EF4-FFF2-40B4-BE49-F238E27FC236}">
                <a16:creationId xmlns:a16="http://schemas.microsoft.com/office/drawing/2014/main" id="{7264F718-7FAC-4056-9FA9-A603EC682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0"/>
            <a:ext cx="1219047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9">
            <a:extLst>
              <a:ext uri="{FF2B5EF4-FFF2-40B4-BE49-F238E27FC236}">
                <a16:creationId xmlns:a16="http://schemas.microsoft.com/office/drawing/2014/main" id="{F74639F7-E3C7-4165-A83E-6386A86BA1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6356349" cy="6858000"/>
          </a:xfrm>
          <a:custGeom>
            <a:avLst/>
            <a:gdLst>
              <a:gd name="connsiteX0" fmla="*/ 7539895 w 7539895"/>
              <a:gd name="connsiteY0" fmla="*/ 6858000 h 6858000"/>
              <a:gd name="connsiteX1" fmla="*/ 0 w 7539895"/>
              <a:gd name="connsiteY1" fmla="*/ 6858000 h 6858000"/>
              <a:gd name="connsiteX2" fmla="*/ 0 w 7539895"/>
              <a:gd name="connsiteY2" fmla="*/ 0 h 6858000"/>
              <a:gd name="connsiteX3" fmla="*/ 4363741 w 753989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39895" h="6858000">
                <a:moveTo>
                  <a:pt x="753989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4363741" y="0"/>
                </a:lnTo>
                <a:close/>
              </a:path>
            </a:pathLst>
          </a:cu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Freeform: Shape 11">
            <a:extLst>
              <a:ext uri="{FF2B5EF4-FFF2-40B4-BE49-F238E27FC236}">
                <a16:creationId xmlns:a16="http://schemas.microsoft.com/office/drawing/2014/main" id="{8B3AF0F1-707A-463E-B5EE-33C63A40CF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5979591" cy="6858000"/>
          </a:xfrm>
          <a:custGeom>
            <a:avLst/>
            <a:gdLst>
              <a:gd name="connsiteX0" fmla="*/ 7092985 w 7092985"/>
              <a:gd name="connsiteY0" fmla="*/ 6858000 h 6858000"/>
              <a:gd name="connsiteX1" fmla="*/ 0 w 7092985"/>
              <a:gd name="connsiteY1" fmla="*/ 6858000 h 6858000"/>
              <a:gd name="connsiteX2" fmla="*/ 0 w 7092985"/>
              <a:gd name="connsiteY2" fmla="*/ 0 h 6858000"/>
              <a:gd name="connsiteX3" fmla="*/ 3916831 w 709298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92985" h="6858000">
                <a:moveTo>
                  <a:pt x="709298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3916831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5B3374-B5F8-E903-1A71-34BD4C8546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4088"/>
            <a:ext cx="3529953" cy="2980944"/>
          </a:xfrm>
        </p:spPr>
        <p:txBody>
          <a:bodyPr>
            <a:normAutofit/>
          </a:bodyPr>
          <a:lstStyle/>
          <a:p>
            <a:r>
              <a:rPr lang="en-CZ">
                <a:solidFill>
                  <a:schemeClr val="bg1"/>
                </a:solidFill>
              </a:rPr>
              <a:t>Formální definice perceptronu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74293F-DF8E-008E-9CE6-5BB0A952F56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12410" y="704088"/>
                <a:ext cx="5135293" cy="5248656"/>
              </a:xfrm>
            </p:spPr>
            <p:txBody>
              <a:bodyPr anchor="ctr">
                <a:normAutofit/>
              </a:bodyPr>
              <a:lstStyle/>
              <a:p>
                <a:r>
                  <a:rPr lang="en-CZ" sz="2400" dirty="0"/>
                  <a:t>Binární klasifikace</a:t>
                </a:r>
              </a:p>
              <a:p>
                <a:r>
                  <a:rPr lang="en-CZ" sz="2400" dirty="0"/>
                  <a:t>Cíl = optimalizace vah </a:t>
                </a:r>
                <a14:m>
                  <m:oMath xmlns:m="http://schemas.openxmlformats.org/officeDocument/2006/math">
                    <m:r>
                      <a:rPr lang="cs-CZ" sz="2400" b="1" i="1">
                        <a:latin typeface="Cambria Math" panose="02040503050406030204" pitchFamily="18" charset="0"/>
                      </a:rPr>
                      <m:t>𝑾</m:t>
                    </m:r>
                  </m:oMath>
                </a14:m>
                <a:r>
                  <a:rPr lang="en-CZ" sz="2400" dirty="0"/>
                  <a:t> podle chyby</a:t>
                </a:r>
              </a:p>
              <a:p>
                <a:r>
                  <a:rPr lang="en-CZ" sz="2400" dirty="0"/>
                  <a:t>Vektory vah </a:t>
                </a:r>
                <a14:m>
                  <m:oMath xmlns:m="http://schemas.openxmlformats.org/officeDocument/2006/math">
                    <m:r>
                      <a:rPr lang="cs-CZ" sz="2400" b="1" i="1">
                        <a:latin typeface="Cambria Math" panose="02040503050406030204" pitchFamily="18" charset="0"/>
                      </a:rPr>
                      <m:t>𝑾</m:t>
                    </m:r>
                  </m:oMath>
                </a14:m>
                <a:r>
                  <a:rPr lang="en-CZ" sz="2400" dirty="0"/>
                  <a:t> a příznaků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CZ" sz="24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cs-CZ" sz="24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p>
                        <m:r>
                          <a:rPr lang="cs-CZ" sz="2400" b="1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cs-CZ" sz="2400" b="1" i="1"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cs-CZ" sz="2400" b="1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CZ" sz="2400" dirty="0">
                    <a:effectLst/>
                  </a:rPr>
                  <a:t> </a:t>
                </a:r>
              </a:p>
              <a:p>
                <a:r>
                  <a:rPr lang="en-CZ" sz="2400" dirty="0"/>
                  <a:t>Lineární vstup </a:t>
                </a:r>
                <a14:m>
                  <m:oMath xmlns:m="http://schemas.openxmlformats.org/officeDocument/2006/math">
                    <m:r>
                      <a:rPr lang="cs-CZ" sz="2400" b="1" i="1"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r>
                  <a:rPr lang="en-CZ" sz="2400" dirty="0">
                    <a:effectLst/>
                  </a:rPr>
                  <a:t> </a:t>
                </a:r>
              </a:p>
              <a:p>
                <a:r>
                  <a:rPr lang="en-CZ" sz="2400" dirty="0"/>
                  <a:t>Práh </a:t>
                </a:r>
                <a14:m>
                  <m:oMath xmlns:m="http://schemas.openxmlformats.org/officeDocument/2006/math">
                    <m:r>
                      <a:rPr lang="cs-CZ" sz="2400" b="1" i="1">
                        <a:latin typeface="Cambria Math" panose="02040503050406030204" pitchFamily="18" charset="0"/>
                      </a:rPr>
                      <m:t>𝜽</m:t>
                    </m:r>
                  </m:oMath>
                </a14:m>
                <a:r>
                  <a:rPr lang="cs-CZ" sz="2400" b="1" dirty="0"/>
                  <a:t> </a:t>
                </a:r>
                <a:r>
                  <a:rPr lang="cs-CZ" sz="2400" dirty="0"/>
                  <a:t>--&gt; </a:t>
                </a:r>
                <a:r>
                  <a:rPr lang="cs-CZ" sz="2400" dirty="0" err="1"/>
                  <a:t>bias</a:t>
                </a:r>
                <a:r>
                  <a:rPr lang="cs-CZ" sz="2400" dirty="0"/>
                  <a:t> </a:t>
                </a:r>
                <a14:m>
                  <m:oMath xmlns:m="http://schemas.openxmlformats.org/officeDocument/2006/math">
                    <m:r>
                      <a:rPr lang="en-US" sz="2400">
                        <a:latin typeface="Cambria Math" panose="02040503050406030204" pitchFamily="18" charset="0"/>
                      </a:rPr>
                      <m:t>−</m:t>
                    </m:r>
                    <m:r>
                      <a:rPr lang="cs-CZ" sz="2400" b="1" i="1">
                        <a:latin typeface="Cambria Math" panose="02040503050406030204" pitchFamily="18" charset="0"/>
                      </a:rPr>
                      <m:t>𝜽</m:t>
                    </m:r>
                  </m:oMath>
                </a14:m>
                <a:endParaRPr lang="cs-CZ" sz="2400" dirty="0"/>
              </a:p>
              <a:p>
                <a:r>
                  <a:rPr lang="en-CZ" sz="2400" dirty="0"/>
                  <a:t>Skoková </a:t>
                </a:r>
                <a:r>
                  <a:rPr lang="en-CZ" sz="2400" dirty="0">
                    <a:effectLst/>
                  </a:rPr>
                  <a:t>aktivační funkce </a:t>
                </a:r>
                <a14:m>
                  <m:oMath xmlns:m="http://schemas.openxmlformats.org/officeDocument/2006/math">
                    <m:r>
                      <a:rPr lang="cs-CZ" sz="2400" b="1" i="1">
                        <a:latin typeface="Cambria Math" panose="02040503050406030204" pitchFamily="18" charset="0"/>
                      </a:rPr>
                      <m:t>𝛗</m:t>
                    </m:r>
                    <m:d>
                      <m:dPr>
                        <m:ctrlPr>
                          <a:rPr lang="en-CZ" sz="2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cs-CZ" sz="2400" b="1" i="1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</m:d>
                  </m:oMath>
                </a14:m>
                <a:r>
                  <a:rPr lang="en-CZ" sz="2400" dirty="0">
                    <a:effectLst/>
                  </a:rPr>
                  <a:t> </a:t>
                </a:r>
              </a:p>
              <a:p>
                <a:endParaRPr lang="en-CZ" sz="2400" dirty="0">
                  <a:effectLst/>
                </a:endParaRPr>
              </a:p>
              <a:p>
                <a14:m>
                  <m:oMath xmlns:m="http://schemas.openxmlformats.org/officeDocument/2006/math">
                    <m:r>
                      <a:rPr lang="cs-CZ" sz="2400" b="1" i="1">
                        <a:latin typeface="Cambria Math" panose="02040503050406030204" pitchFamily="18" charset="0"/>
                      </a:rPr>
                      <m:t>𝜟</m:t>
                    </m:r>
                    <m:sSub>
                      <m:sSubPr>
                        <m:ctrlPr>
                          <a:rPr lang="en-CZ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cs-CZ" sz="2400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cs-CZ" sz="2400" b="1" i="1"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  <m:r>
                      <a:rPr lang="cs-CZ" sz="2400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cs-CZ" sz="2400" b="1" i="1">
                        <a:latin typeface="Cambria Math" panose="02040503050406030204" pitchFamily="18" charset="0"/>
                      </a:rPr>
                      <m:t>𝜼</m:t>
                    </m:r>
                    <m:r>
                      <a:rPr lang="cs-CZ" sz="2400" b="1" i="1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CZ" sz="24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cs-CZ" sz="2400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p>
                        <m:d>
                          <m:dPr>
                            <m:ctrlPr>
                              <a:rPr lang="en-CZ" sz="24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cs-CZ" sz="2400" b="1" i="1">
                                <a:latin typeface="Cambria Math" panose="02040503050406030204" pitchFamily="18" charset="0"/>
                              </a:rPr>
                              <m:t>𝒊</m:t>
                            </m:r>
                          </m:e>
                        </m:d>
                      </m:sup>
                    </m:sSup>
                    <m:r>
                      <a:rPr lang="cs-CZ" sz="2400" b="1" i="1">
                        <a:latin typeface="Cambria Math" panose="02040503050406030204" pitchFamily="18" charset="0"/>
                      </a:rPr>
                      <m:t>− </m:t>
                    </m:r>
                    <m:sSup>
                      <m:sSupPr>
                        <m:ctrlPr>
                          <a:rPr lang="en-CZ" sz="24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cs-CZ" sz="2400" b="1" i="1">
                            <a:latin typeface="Cambria Math" panose="02040503050406030204" pitchFamily="18" charset="0"/>
                          </a:rPr>
                          <m:t>ŷ</m:t>
                        </m:r>
                      </m:e>
                      <m:sup>
                        <m:d>
                          <m:dPr>
                            <m:ctrlPr>
                              <a:rPr lang="en-CZ" sz="24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cs-CZ" sz="2400" b="1" i="1">
                                <a:latin typeface="Cambria Math" panose="02040503050406030204" pitchFamily="18" charset="0"/>
                              </a:rPr>
                              <m:t>𝒊</m:t>
                            </m:r>
                          </m:e>
                        </m:d>
                      </m:sup>
                    </m:sSup>
                    <m:r>
                      <a:rPr lang="cs-CZ" sz="2400" b="1" i="1">
                        <a:latin typeface="Cambria Math" panose="02040503050406030204" pitchFamily="18" charset="0"/>
                      </a:rPr>
                      <m:t>)</m:t>
                    </m:r>
                    <m:sSubSup>
                      <m:sSubSupPr>
                        <m:ctrlPr>
                          <a:rPr lang="en-CZ" sz="2400" b="1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cs-CZ" sz="24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cs-CZ" sz="2400" b="1" i="1"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  <m:sup>
                        <m:r>
                          <a:rPr lang="cs-CZ" sz="2400" b="1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cs-CZ" sz="2400" b="1" i="1"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cs-CZ" sz="2400" b="1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endParaRPr lang="en-CZ" sz="2400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CZ" sz="24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cs-CZ" sz="2400" b="1" i="1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p>
                        <m:r>
                          <a:rPr lang="cs-CZ" sz="2400" b="1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cs-CZ" sz="2400" b="1" i="1"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cs-CZ" sz="2400" b="1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cs-CZ" sz="2400" b="1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CZ" sz="2400" b="1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cs-CZ" sz="2400" b="1" i="1">
                            <a:latin typeface="Cambria Math" panose="02040503050406030204" pitchFamily="18" charset="0"/>
                          </a:rPr>
                          <m:t>𝒋</m:t>
                        </m:r>
                        <m:r>
                          <a:rPr lang="cs-CZ" sz="2400" b="1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cs-CZ" sz="2400" b="1" i="1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  <m:sup>
                        <m:r>
                          <a:rPr lang="cs-CZ" sz="2400" b="1" i="1">
                            <a:latin typeface="Cambria Math" panose="02040503050406030204" pitchFamily="18" charset="0"/>
                          </a:rPr>
                          <m:t>𝒎</m:t>
                        </m:r>
                      </m:sup>
                      <m:e>
                        <m:sSubSup>
                          <m:sSubSupPr>
                            <m:ctrlPr>
                              <a:rPr lang="en-CZ" sz="2400" b="1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cs-CZ" sz="24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cs-CZ" sz="2400" b="1" i="1">
                                <a:latin typeface="Cambria Math" panose="02040503050406030204" pitchFamily="18" charset="0"/>
                              </a:rPr>
                              <m:t>𝒋</m:t>
                            </m:r>
                          </m:sub>
                          <m:sup>
                            <m:r>
                              <a:rPr lang="cs-CZ" sz="2400" b="1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cs-CZ" sz="2400" b="1" i="1">
                                <a:latin typeface="Cambria Math" panose="02040503050406030204" pitchFamily="18" charset="0"/>
                              </a:rPr>
                              <m:t>𝒊</m:t>
                            </m:r>
                            <m:r>
                              <a:rPr lang="cs-CZ" sz="2400" b="1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  <m:sSub>
                          <m:sSubPr>
                            <m:ctrlPr>
                              <a:rPr lang="en-CZ" sz="24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cs-CZ" sz="24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cs-CZ" sz="2400" b="1" i="1">
                                <a:latin typeface="Cambria Math" panose="02040503050406030204" pitchFamily="18" charset="0"/>
                              </a:rPr>
                              <m:t>𝒋</m:t>
                            </m:r>
                          </m:sub>
                        </m:sSub>
                        <m:r>
                          <a:rPr lang="cs-CZ" sz="2400" b="1" i="1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CZ" sz="2400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cs-CZ" sz="2400" b="1" i="1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p>
                            <m:r>
                              <a:rPr lang="cs-CZ" sz="2400" b="1" i="1">
                                <a:latin typeface="Cambria Math" panose="02040503050406030204" pitchFamily="18" charset="0"/>
                              </a:rPr>
                              <m:t>𝑻</m:t>
                            </m:r>
                          </m:sup>
                        </m:sSup>
                        <m:r>
                          <a:rPr lang="cs-CZ" sz="2400" b="1" i="1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𝒎</m:t>
                        </m:r>
                      </m:e>
                    </m:nary>
                    <m:r>
                      <a:rPr lang="cs-CZ" sz="2400" b="1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cs-CZ" sz="2400" b="1" i="1">
                        <a:latin typeface="Cambria Math" panose="02040503050406030204" pitchFamily="18" charset="0"/>
                      </a:rPr>
                      <m:t>ℕ</m:t>
                    </m:r>
                  </m:oMath>
                </a14:m>
                <a:endParaRPr lang="en-CZ" sz="2400" dirty="0"/>
              </a:p>
              <a:p>
                <a:endParaRPr lang="en-CZ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74293F-DF8E-008E-9CE6-5BB0A952F56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12410" y="704088"/>
                <a:ext cx="5135293" cy="5248656"/>
              </a:xfrm>
              <a:blipFill>
                <a:blip r:embed="rId2"/>
                <a:stretch>
                  <a:fillRect l="-1728" b="-3140"/>
                </a:stretch>
              </a:blipFill>
            </p:spPr>
            <p:txBody>
              <a:bodyPr/>
              <a:lstStyle/>
              <a:p>
                <a:r>
                  <a:rPr lang="en-CZ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995033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2285</TotalTime>
  <Words>592</Words>
  <Application>Microsoft Macintosh PowerPoint</Application>
  <PresentationFormat>Widescreen</PresentationFormat>
  <Paragraphs>123</Paragraphs>
  <Slides>39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4" baseType="lpstr">
      <vt:lpstr>Arial</vt:lpstr>
      <vt:lpstr>Calibri</vt:lpstr>
      <vt:lpstr>Calibri Light</vt:lpstr>
      <vt:lpstr>Cambria Math</vt:lpstr>
      <vt:lpstr>Office Theme</vt:lpstr>
      <vt:lpstr>Matematika a implementace neuronových sítí</vt:lpstr>
      <vt:lpstr>Osnova</vt:lpstr>
      <vt:lpstr>Proč neuronové sítě?</vt:lpstr>
      <vt:lpstr>PowerPoint Presentation</vt:lpstr>
      <vt:lpstr>PowerPoint Presentation</vt:lpstr>
      <vt:lpstr>Neuronové sítě v praxi</vt:lpstr>
      <vt:lpstr>PowerPoint Presentation</vt:lpstr>
      <vt:lpstr>Jednovrstvé neuronové sítě</vt:lpstr>
      <vt:lpstr>Formální definice perceptronu</vt:lpstr>
      <vt:lpstr>PowerPoint Presentation</vt:lpstr>
      <vt:lpstr>ADALINE</vt:lpstr>
      <vt:lpstr>PowerPoint Presentation</vt:lpstr>
      <vt:lpstr>PowerPoint Presentation</vt:lpstr>
      <vt:lpstr>Optimalizace pomocí GD</vt:lpstr>
      <vt:lpstr>PowerPoint Presentation</vt:lpstr>
      <vt:lpstr>Stochastický gradientní sestup</vt:lpstr>
      <vt:lpstr>PowerPoint Presentation</vt:lpstr>
      <vt:lpstr>Vícevrstvý perceptron (MLP)</vt:lpstr>
      <vt:lpstr>PowerPoint Presentation</vt:lpstr>
      <vt:lpstr>Architektura MLP</vt:lpstr>
      <vt:lpstr>Pravděpodobnostní hluboké učení</vt:lpstr>
      <vt:lpstr>L2 Regularizace ztrátové funkce</vt:lpstr>
      <vt:lpstr>Algoritmus zpětného šíření</vt:lpstr>
      <vt:lpstr>PowerPoint Presentation</vt:lpstr>
      <vt:lpstr>Programování neuronových sítí</vt:lpstr>
      <vt:lpstr>Python</vt:lpstr>
      <vt:lpstr>PowerPoint Presentation</vt:lpstr>
      <vt:lpstr>Praktická část</vt:lpstr>
      <vt:lpstr>PowerPoint Presentation</vt:lpstr>
      <vt:lpstr>Perceptron updates</vt:lpstr>
      <vt:lpstr>ADALINE Loss (SSE)</vt:lpstr>
      <vt:lpstr>PowerPoint Presentation</vt:lpstr>
      <vt:lpstr>MLP Cost (Categorical crossentropy)</vt:lpstr>
      <vt:lpstr>MLP training vs validation accuracy</vt:lpstr>
      <vt:lpstr>7(7) vs 2(9)</vt:lpstr>
      <vt:lpstr>PowerPoint Presentation</vt:lpstr>
      <vt:lpstr>PowerPoint Presentation</vt:lpstr>
      <vt:lpstr>Děkuji za pozornost!</vt:lpstr>
      <vt:lpstr>Zdroje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Matematika a implementace neuronových sítí</dc:title>
  <dc:creator>Petr Jeřábek</dc:creator>
  <cp:lastModifiedBy>Petr Jeřábek</cp:lastModifiedBy>
  <cp:revision>1</cp:revision>
  <dcterms:created xsi:type="dcterms:W3CDTF">2022-04-24T18:59:21Z</dcterms:created>
  <dcterms:modified xsi:type="dcterms:W3CDTF">2022-04-27T06:53:53Z</dcterms:modified>
</cp:coreProperties>
</file>